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7" r:id="rId2"/>
    <p:sldId id="284" r:id="rId3"/>
    <p:sldId id="298" r:id="rId4"/>
    <p:sldId id="283" r:id="rId5"/>
    <p:sldId id="288" r:id="rId6"/>
    <p:sldId id="285" r:id="rId7"/>
    <p:sldId id="289" r:id="rId8"/>
    <p:sldId id="290" r:id="rId9"/>
    <p:sldId id="294" r:id="rId10"/>
    <p:sldId id="295" r:id="rId11"/>
    <p:sldId id="29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385EE-E8AB-4FBE-BECE-8FAF8524AAD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520B84D3-DD09-4AE4-9147-8E0685F1FA3D}">
      <dgm:prSet custT="1"/>
      <dgm:spPr/>
      <dgm:t>
        <a:bodyPr/>
        <a:lstStyle/>
        <a:p>
          <a:r>
            <a:rPr lang="kk-KZ" sz="2800" b="1" dirty="0" smtClean="0">
              <a:solidFill>
                <a:srgbClr val="FFFF00"/>
              </a:solidFill>
              <a:latin typeface="Times New Roman" panose="02020603050405020304" pitchFamily="18" charset="0"/>
              <a:cs typeface="Times New Roman" panose="02020603050405020304" pitchFamily="18" charset="0"/>
            </a:rPr>
            <a:t>Дүниенің мәңгілігін мойындауы</a:t>
          </a:r>
          <a:endParaRPr lang="ru-RU" sz="2800" dirty="0">
            <a:solidFill>
              <a:srgbClr val="FFFF00"/>
            </a:solidFill>
            <a:latin typeface="Times New Roman" panose="02020603050405020304" pitchFamily="18" charset="0"/>
            <a:cs typeface="Times New Roman" panose="02020603050405020304" pitchFamily="18" charset="0"/>
          </a:endParaRPr>
        </a:p>
      </dgm:t>
    </dgm:pt>
    <dgm:pt modelId="{D75AE3EA-4787-4FBE-8972-AF2D927BCA27}" type="parTrans" cxnId="{C8F35622-B591-44E6-A94D-C27774DC58C5}">
      <dgm:prSet/>
      <dgm:spPr/>
      <dgm:t>
        <a:bodyPr/>
        <a:lstStyle/>
        <a:p>
          <a:endParaRPr lang="ru-RU"/>
        </a:p>
      </dgm:t>
    </dgm:pt>
    <dgm:pt modelId="{93712D1F-17E0-434F-9C72-7CA759BC017B}" type="sibTrans" cxnId="{C8F35622-B591-44E6-A94D-C27774DC58C5}">
      <dgm:prSet/>
      <dgm:spPr/>
      <dgm:t>
        <a:bodyPr/>
        <a:lstStyle/>
        <a:p>
          <a:endParaRPr lang="ru-RU"/>
        </a:p>
      </dgm:t>
    </dgm:pt>
    <dgm:pt modelId="{37905F49-51B0-477D-9CC9-0492BF78129A}">
      <dgm:prSet custT="1"/>
      <dgm:spPr/>
      <dgm:t>
        <a:bodyPr/>
        <a:lstStyle/>
        <a:p>
          <a:r>
            <a:rPr lang="kk-KZ" sz="2800" b="1" dirty="0" smtClean="0">
              <a:solidFill>
                <a:srgbClr val="FFFF00"/>
              </a:solidFill>
              <a:latin typeface="Times New Roman" panose="02020603050405020304" pitchFamily="18" charset="0"/>
              <a:cs typeface="Times New Roman" panose="02020603050405020304" pitchFamily="18" charset="0"/>
            </a:rPr>
            <a:t>Танымның болмысқа тәуелділігі</a:t>
          </a:r>
          <a:endParaRPr lang="ru-RU" sz="2800" dirty="0">
            <a:solidFill>
              <a:srgbClr val="FFFF00"/>
            </a:solidFill>
            <a:latin typeface="Times New Roman" panose="02020603050405020304" pitchFamily="18" charset="0"/>
            <a:cs typeface="Times New Roman" panose="02020603050405020304" pitchFamily="18" charset="0"/>
          </a:endParaRPr>
        </a:p>
      </dgm:t>
    </dgm:pt>
    <dgm:pt modelId="{3C2286DB-7448-409B-A9B9-AE5D2CEE82FC}" type="parTrans" cxnId="{186C33F0-CCB4-4574-A45C-A2BA850014F1}">
      <dgm:prSet/>
      <dgm:spPr/>
      <dgm:t>
        <a:bodyPr/>
        <a:lstStyle/>
        <a:p>
          <a:endParaRPr lang="ru-RU"/>
        </a:p>
      </dgm:t>
    </dgm:pt>
    <dgm:pt modelId="{33A699E0-09E8-4A7D-9D4B-A4900C4B29A0}" type="sibTrans" cxnId="{186C33F0-CCB4-4574-A45C-A2BA850014F1}">
      <dgm:prSet/>
      <dgm:spPr/>
      <dgm:t>
        <a:bodyPr/>
        <a:lstStyle/>
        <a:p>
          <a:endParaRPr lang="ru-RU"/>
        </a:p>
      </dgm:t>
    </dgm:pt>
    <dgm:pt modelId="{5913E6F7-CDA8-425B-83DF-8CCB8310FF65}">
      <dgm:prSet custT="1"/>
      <dgm:spPr/>
      <dgm:t>
        <a:bodyPr/>
        <a:lstStyle/>
        <a:p>
          <a:r>
            <a:rPr lang="kk-KZ" sz="2800" b="1" dirty="0" smtClean="0">
              <a:solidFill>
                <a:srgbClr val="FFFF00"/>
              </a:solidFill>
              <a:latin typeface="Times New Roman" panose="02020603050405020304" pitchFamily="18" charset="0"/>
              <a:cs typeface="Times New Roman" panose="02020603050405020304" pitchFamily="18" charset="0"/>
            </a:rPr>
            <a:t>Ақыл- парасат туралы ілімді саралауы</a:t>
          </a:r>
          <a:endParaRPr lang="ru-RU" sz="2800" dirty="0">
            <a:solidFill>
              <a:srgbClr val="FFFF00"/>
            </a:solidFill>
            <a:latin typeface="Times New Roman" panose="02020603050405020304" pitchFamily="18" charset="0"/>
            <a:cs typeface="Times New Roman" panose="02020603050405020304" pitchFamily="18" charset="0"/>
          </a:endParaRPr>
        </a:p>
      </dgm:t>
    </dgm:pt>
    <dgm:pt modelId="{004CCE45-CE8B-46A0-8E18-A97261000B73}" type="parTrans" cxnId="{B3C4B2FB-9E3E-4C67-BEFB-37B3EB65D27B}">
      <dgm:prSet/>
      <dgm:spPr/>
      <dgm:t>
        <a:bodyPr/>
        <a:lstStyle/>
        <a:p>
          <a:endParaRPr lang="ru-RU"/>
        </a:p>
      </dgm:t>
    </dgm:pt>
    <dgm:pt modelId="{3BAE363F-92C4-494D-92D1-FB1B826FFF1A}" type="sibTrans" cxnId="{B3C4B2FB-9E3E-4C67-BEFB-37B3EB65D27B}">
      <dgm:prSet/>
      <dgm:spPr/>
      <dgm:t>
        <a:bodyPr/>
        <a:lstStyle/>
        <a:p>
          <a:endParaRPr lang="ru-RU"/>
        </a:p>
      </dgm:t>
    </dgm:pt>
    <dgm:pt modelId="{7DC353DD-DD77-43C7-B9E2-3E58CAAA7542}" type="pres">
      <dgm:prSet presAssocID="{54C385EE-E8AB-4FBE-BECE-8FAF8524AAD5}" presName="Name0" presStyleCnt="0">
        <dgm:presLayoutVars>
          <dgm:chMax val="7"/>
          <dgm:chPref val="7"/>
          <dgm:dir/>
        </dgm:presLayoutVars>
      </dgm:prSet>
      <dgm:spPr/>
      <dgm:t>
        <a:bodyPr/>
        <a:lstStyle/>
        <a:p>
          <a:endParaRPr lang="ru-RU"/>
        </a:p>
      </dgm:t>
    </dgm:pt>
    <dgm:pt modelId="{BD2B4EEA-81F0-4C6E-9084-27CE6948E908}" type="pres">
      <dgm:prSet presAssocID="{54C385EE-E8AB-4FBE-BECE-8FAF8524AAD5}" presName="Name1" presStyleCnt="0"/>
      <dgm:spPr/>
    </dgm:pt>
    <dgm:pt modelId="{B4CECA98-722E-4032-B3BD-DABC2937E045}" type="pres">
      <dgm:prSet presAssocID="{54C385EE-E8AB-4FBE-BECE-8FAF8524AAD5}" presName="cycle" presStyleCnt="0"/>
      <dgm:spPr/>
    </dgm:pt>
    <dgm:pt modelId="{B1A93B4C-2644-4401-A3AA-DD6CB20C2E98}" type="pres">
      <dgm:prSet presAssocID="{54C385EE-E8AB-4FBE-BECE-8FAF8524AAD5}" presName="srcNode" presStyleLbl="node1" presStyleIdx="0" presStyleCnt="3"/>
      <dgm:spPr/>
    </dgm:pt>
    <dgm:pt modelId="{66852542-E253-40D4-BB7A-BBBFEF375040}" type="pres">
      <dgm:prSet presAssocID="{54C385EE-E8AB-4FBE-BECE-8FAF8524AAD5}" presName="conn" presStyleLbl="parChTrans1D2" presStyleIdx="0" presStyleCnt="1"/>
      <dgm:spPr/>
      <dgm:t>
        <a:bodyPr/>
        <a:lstStyle/>
        <a:p>
          <a:endParaRPr lang="ru-RU"/>
        </a:p>
      </dgm:t>
    </dgm:pt>
    <dgm:pt modelId="{14767B9B-E422-4F30-8002-2F703A6FEB89}" type="pres">
      <dgm:prSet presAssocID="{54C385EE-E8AB-4FBE-BECE-8FAF8524AAD5}" presName="extraNode" presStyleLbl="node1" presStyleIdx="0" presStyleCnt="3"/>
      <dgm:spPr/>
    </dgm:pt>
    <dgm:pt modelId="{1DF05CD7-9EAB-405E-81DD-A70989FC48A9}" type="pres">
      <dgm:prSet presAssocID="{54C385EE-E8AB-4FBE-BECE-8FAF8524AAD5}" presName="dstNode" presStyleLbl="node1" presStyleIdx="0" presStyleCnt="3"/>
      <dgm:spPr/>
    </dgm:pt>
    <dgm:pt modelId="{DEC1B97E-E02D-48D9-AEF1-EB0FAB5C0E6D}" type="pres">
      <dgm:prSet presAssocID="{520B84D3-DD09-4AE4-9147-8E0685F1FA3D}" presName="text_1" presStyleLbl="node1" presStyleIdx="0" presStyleCnt="3">
        <dgm:presLayoutVars>
          <dgm:bulletEnabled val="1"/>
        </dgm:presLayoutVars>
      </dgm:prSet>
      <dgm:spPr/>
      <dgm:t>
        <a:bodyPr/>
        <a:lstStyle/>
        <a:p>
          <a:endParaRPr lang="ru-RU"/>
        </a:p>
      </dgm:t>
    </dgm:pt>
    <dgm:pt modelId="{10575997-DE01-45A4-9C5B-4F3A77859FF9}" type="pres">
      <dgm:prSet presAssocID="{520B84D3-DD09-4AE4-9147-8E0685F1FA3D}" presName="accent_1" presStyleCnt="0"/>
      <dgm:spPr/>
    </dgm:pt>
    <dgm:pt modelId="{F939D2E0-DEE9-40A0-BFC4-48EA0C570A28}" type="pres">
      <dgm:prSet presAssocID="{520B84D3-DD09-4AE4-9147-8E0685F1FA3D}" presName="accentRepeatNode" presStyleLbl="solidFgAcc1" presStyleIdx="0" presStyleCnt="3"/>
      <dgm:spPr/>
    </dgm:pt>
    <dgm:pt modelId="{D6E85A0A-4556-4524-8264-8565C0C21003}" type="pres">
      <dgm:prSet presAssocID="{37905F49-51B0-477D-9CC9-0492BF78129A}" presName="text_2" presStyleLbl="node1" presStyleIdx="1" presStyleCnt="3">
        <dgm:presLayoutVars>
          <dgm:bulletEnabled val="1"/>
        </dgm:presLayoutVars>
      </dgm:prSet>
      <dgm:spPr/>
      <dgm:t>
        <a:bodyPr/>
        <a:lstStyle/>
        <a:p>
          <a:endParaRPr lang="ru-RU"/>
        </a:p>
      </dgm:t>
    </dgm:pt>
    <dgm:pt modelId="{A1FCDB5A-FB70-4949-8147-151AEAA40700}" type="pres">
      <dgm:prSet presAssocID="{37905F49-51B0-477D-9CC9-0492BF78129A}" presName="accent_2" presStyleCnt="0"/>
      <dgm:spPr/>
    </dgm:pt>
    <dgm:pt modelId="{7C2EBC3C-2470-4B88-8C4F-6DCBAAFF7D7A}" type="pres">
      <dgm:prSet presAssocID="{37905F49-51B0-477D-9CC9-0492BF78129A}" presName="accentRepeatNode" presStyleLbl="solidFgAcc1" presStyleIdx="1" presStyleCnt="3"/>
      <dgm:spPr/>
    </dgm:pt>
    <dgm:pt modelId="{652C62ED-02D2-4A68-84F4-3C08F68EDBA3}" type="pres">
      <dgm:prSet presAssocID="{5913E6F7-CDA8-425B-83DF-8CCB8310FF65}" presName="text_3" presStyleLbl="node1" presStyleIdx="2" presStyleCnt="3">
        <dgm:presLayoutVars>
          <dgm:bulletEnabled val="1"/>
        </dgm:presLayoutVars>
      </dgm:prSet>
      <dgm:spPr/>
      <dgm:t>
        <a:bodyPr/>
        <a:lstStyle/>
        <a:p>
          <a:endParaRPr lang="ru-RU"/>
        </a:p>
      </dgm:t>
    </dgm:pt>
    <dgm:pt modelId="{5C0006EA-CB7C-4055-973D-62C6F15949B5}" type="pres">
      <dgm:prSet presAssocID="{5913E6F7-CDA8-425B-83DF-8CCB8310FF65}" presName="accent_3" presStyleCnt="0"/>
      <dgm:spPr/>
    </dgm:pt>
    <dgm:pt modelId="{71ADA00E-B237-4E78-BA74-CDA834BAABBA}" type="pres">
      <dgm:prSet presAssocID="{5913E6F7-CDA8-425B-83DF-8CCB8310FF65}" presName="accentRepeatNode" presStyleLbl="solidFgAcc1" presStyleIdx="2" presStyleCnt="3"/>
      <dgm:spPr/>
    </dgm:pt>
  </dgm:ptLst>
  <dgm:cxnLst>
    <dgm:cxn modelId="{6E0C562F-6D95-4C78-BA91-D2C9F75160C5}" type="presOf" srcId="{93712D1F-17E0-434F-9C72-7CA759BC017B}" destId="{66852542-E253-40D4-BB7A-BBBFEF375040}" srcOrd="0" destOrd="0" presId="urn:microsoft.com/office/officeart/2008/layout/VerticalCurvedList"/>
    <dgm:cxn modelId="{0646BD73-9455-419C-B5D2-9CA3D90496EA}" type="presOf" srcId="{5913E6F7-CDA8-425B-83DF-8CCB8310FF65}" destId="{652C62ED-02D2-4A68-84F4-3C08F68EDBA3}" srcOrd="0" destOrd="0" presId="urn:microsoft.com/office/officeart/2008/layout/VerticalCurvedList"/>
    <dgm:cxn modelId="{CA75817E-7466-4583-A4A6-A314E157DF73}" type="presOf" srcId="{54C385EE-E8AB-4FBE-BECE-8FAF8524AAD5}" destId="{7DC353DD-DD77-43C7-B9E2-3E58CAAA7542}" srcOrd="0" destOrd="0" presId="urn:microsoft.com/office/officeart/2008/layout/VerticalCurvedList"/>
    <dgm:cxn modelId="{D1F643BC-BA27-4886-B073-AF746AF7CEF9}" type="presOf" srcId="{520B84D3-DD09-4AE4-9147-8E0685F1FA3D}" destId="{DEC1B97E-E02D-48D9-AEF1-EB0FAB5C0E6D}" srcOrd="0" destOrd="0" presId="urn:microsoft.com/office/officeart/2008/layout/VerticalCurvedList"/>
    <dgm:cxn modelId="{CA5AB791-8A03-4611-BEBB-D64F88394729}" type="presOf" srcId="{37905F49-51B0-477D-9CC9-0492BF78129A}" destId="{D6E85A0A-4556-4524-8264-8565C0C21003}" srcOrd="0" destOrd="0" presId="urn:microsoft.com/office/officeart/2008/layout/VerticalCurvedList"/>
    <dgm:cxn modelId="{186C33F0-CCB4-4574-A45C-A2BA850014F1}" srcId="{54C385EE-E8AB-4FBE-BECE-8FAF8524AAD5}" destId="{37905F49-51B0-477D-9CC9-0492BF78129A}" srcOrd="1" destOrd="0" parTransId="{3C2286DB-7448-409B-A9B9-AE5D2CEE82FC}" sibTransId="{33A699E0-09E8-4A7D-9D4B-A4900C4B29A0}"/>
    <dgm:cxn modelId="{C8F35622-B591-44E6-A94D-C27774DC58C5}" srcId="{54C385EE-E8AB-4FBE-BECE-8FAF8524AAD5}" destId="{520B84D3-DD09-4AE4-9147-8E0685F1FA3D}" srcOrd="0" destOrd="0" parTransId="{D75AE3EA-4787-4FBE-8972-AF2D927BCA27}" sibTransId="{93712D1F-17E0-434F-9C72-7CA759BC017B}"/>
    <dgm:cxn modelId="{B3C4B2FB-9E3E-4C67-BEFB-37B3EB65D27B}" srcId="{54C385EE-E8AB-4FBE-BECE-8FAF8524AAD5}" destId="{5913E6F7-CDA8-425B-83DF-8CCB8310FF65}" srcOrd="2" destOrd="0" parTransId="{004CCE45-CE8B-46A0-8E18-A97261000B73}" sibTransId="{3BAE363F-92C4-494D-92D1-FB1B826FFF1A}"/>
    <dgm:cxn modelId="{18B256E6-625F-446C-BC19-F7587142E0BE}" type="presParOf" srcId="{7DC353DD-DD77-43C7-B9E2-3E58CAAA7542}" destId="{BD2B4EEA-81F0-4C6E-9084-27CE6948E908}" srcOrd="0" destOrd="0" presId="urn:microsoft.com/office/officeart/2008/layout/VerticalCurvedList"/>
    <dgm:cxn modelId="{5CD80336-3100-48DB-9F0A-928BBB60AA7B}" type="presParOf" srcId="{BD2B4EEA-81F0-4C6E-9084-27CE6948E908}" destId="{B4CECA98-722E-4032-B3BD-DABC2937E045}" srcOrd="0" destOrd="0" presId="urn:microsoft.com/office/officeart/2008/layout/VerticalCurvedList"/>
    <dgm:cxn modelId="{9D3394B5-19D5-4A4A-8F3B-DE68DB2ABBB6}" type="presParOf" srcId="{B4CECA98-722E-4032-B3BD-DABC2937E045}" destId="{B1A93B4C-2644-4401-A3AA-DD6CB20C2E98}" srcOrd="0" destOrd="0" presId="urn:microsoft.com/office/officeart/2008/layout/VerticalCurvedList"/>
    <dgm:cxn modelId="{82227C08-3BC7-4486-8683-32964346A4DC}" type="presParOf" srcId="{B4CECA98-722E-4032-B3BD-DABC2937E045}" destId="{66852542-E253-40D4-BB7A-BBBFEF375040}" srcOrd="1" destOrd="0" presId="urn:microsoft.com/office/officeart/2008/layout/VerticalCurvedList"/>
    <dgm:cxn modelId="{9359EF0F-9243-47B6-A5D4-BE48A3FC40F9}" type="presParOf" srcId="{B4CECA98-722E-4032-B3BD-DABC2937E045}" destId="{14767B9B-E422-4F30-8002-2F703A6FEB89}" srcOrd="2" destOrd="0" presId="urn:microsoft.com/office/officeart/2008/layout/VerticalCurvedList"/>
    <dgm:cxn modelId="{0BFDFAAC-390F-462D-8574-67828C23C448}" type="presParOf" srcId="{B4CECA98-722E-4032-B3BD-DABC2937E045}" destId="{1DF05CD7-9EAB-405E-81DD-A70989FC48A9}" srcOrd="3" destOrd="0" presId="urn:microsoft.com/office/officeart/2008/layout/VerticalCurvedList"/>
    <dgm:cxn modelId="{3627C22A-9507-4D43-AB73-9210FCFCDE6A}" type="presParOf" srcId="{BD2B4EEA-81F0-4C6E-9084-27CE6948E908}" destId="{DEC1B97E-E02D-48D9-AEF1-EB0FAB5C0E6D}" srcOrd="1" destOrd="0" presId="urn:microsoft.com/office/officeart/2008/layout/VerticalCurvedList"/>
    <dgm:cxn modelId="{9F941888-391E-4209-9D6C-3FFC76133C7E}" type="presParOf" srcId="{BD2B4EEA-81F0-4C6E-9084-27CE6948E908}" destId="{10575997-DE01-45A4-9C5B-4F3A77859FF9}" srcOrd="2" destOrd="0" presId="urn:microsoft.com/office/officeart/2008/layout/VerticalCurvedList"/>
    <dgm:cxn modelId="{32999AAC-FFC4-49A6-B729-F874EF98AF2F}" type="presParOf" srcId="{10575997-DE01-45A4-9C5B-4F3A77859FF9}" destId="{F939D2E0-DEE9-40A0-BFC4-48EA0C570A28}" srcOrd="0" destOrd="0" presId="urn:microsoft.com/office/officeart/2008/layout/VerticalCurvedList"/>
    <dgm:cxn modelId="{20C82EE4-C46B-45FC-9D8B-38733EE625F2}" type="presParOf" srcId="{BD2B4EEA-81F0-4C6E-9084-27CE6948E908}" destId="{D6E85A0A-4556-4524-8264-8565C0C21003}" srcOrd="3" destOrd="0" presId="urn:microsoft.com/office/officeart/2008/layout/VerticalCurvedList"/>
    <dgm:cxn modelId="{80C516AF-23EB-469F-86B8-5DAA957BC26A}" type="presParOf" srcId="{BD2B4EEA-81F0-4C6E-9084-27CE6948E908}" destId="{A1FCDB5A-FB70-4949-8147-151AEAA40700}" srcOrd="4" destOrd="0" presId="urn:microsoft.com/office/officeart/2008/layout/VerticalCurvedList"/>
    <dgm:cxn modelId="{30146BCD-B3AC-47EC-8540-05976389BC1E}" type="presParOf" srcId="{A1FCDB5A-FB70-4949-8147-151AEAA40700}" destId="{7C2EBC3C-2470-4B88-8C4F-6DCBAAFF7D7A}" srcOrd="0" destOrd="0" presId="urn:microsoft.com/office/officeart/2008/layout/VerticalCurvedList"/>
    <dgm:cxn modelId="{EF2D9702-6E12-4CD0-914F-E6E17B8A6038}" type="presParOf" srcId="{BD2B4EEA-81F0-4C6E-9084-27CE6948E908}" destId="{652C62ED-02D2-4A68-84F4-3C08F68EDBA3}" srcOrd="5" destOrd="0" presId="urn:microsoft.com/office/officeart/2008/layout/VerticalCurvedList"/>
    <dgm:cxn modelId="{09EEB5E8-F91F-4B17-9A50-9A45F610C4AB}" type="presParOf" srcId="{BD2B4EEA-81F0-4C6E-9084-27CE6948E908}" destId="{5C0006EA-CB7C-4055-973D-62C6F15949B5}" srcOrd="6" destOrd="0" presId="urn:microsoft.com/office/officeart/2008/layout/VerticalCurvedList"/>
    <dgm:cxn modelId="{9E3C3354-A6D0-44C2-BE90-85ACA7A1B393}" type="presParOf" srcId="{5C0006EA-CB7C-4055-973D-62C6F15949B5}" destId="{71ADA00E-B237-4E78-BA74-CDA834BAABB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57C46-4E8C-4551-A203-ED3139F7DC38}"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ru-RU"/>
        </a:p>
      </dgm:t>
    </dgm:pt>
    <dgm:pt modelId="{DC4E96BD-0981-4181-9C12-8B1F5FFF7EED}">
      <dgm:prSet phldrT="[Текст]" custT="1"/>
      <dgm:spPr/>
      <dgm:t>
        <a:bodyPr/>
        <a:lstStyle/>
        <a:p>
          <a:endParaRPr lang="ru-RU" sz="1400" dirty="0">
            <a:latin typeface="Times New Roman" panose="02020603050405020304" pitchFamily="18" charset="0"/>
            <a:cs typeface="Times New Roman" panose="02020603050405020304" pitchFamily="18" charset="0"/>
          </a:endParaRPr>
        </a:p>
      </dgm:t>
    </dgm:pt>
    <dgm:pt modelId="{3313BBAD-8FFC-4081-98F1-6806DAE857B8}" type="parTrans" cxnId="{A7C028AB-2115-4778-B4B8-EA52116745CF}">
      <dgm:prSet/>
      <dgm:spPr/>
      <dgm:t>
        <a:bodyPr/>
        <a:lstStyle/>
        <a:p>
          <a:endParaRPr lang="ru-RU"/>
        </a:p>
      </dgm:t>
    </dgm:pt>
    <dgm:pt modelId="{FA2E798E-27AB-4F42-9CF1-8FFA90AEDAF6}" type="sibTrans" cxnId="{A7C028AB-2115-4778-B4B8-EA52116745CF}">
      <dgm:prSet/>
      <dgm:spPr/>
      <dgm:t>
        <a:bodyPr/>
        <a:lstStyle/>
        <a:p>
          <a:endParaRPr lang="ru-RU"/>
        </a:p>
      </dgm:t>
    </dgm:pt>
    <dgm:pt modelId="{220E4A2F-1428-44DD-8783-9B0ED09B4EFD}">
      <dgm:prSet/>
      <dgm:spPr/>
      <dgm:t>
        <a:bodyPr/>
        <a:lstStyle/>
        <a:p>
          <a:r>
            <a:rPr lang="kk-KZ" dirty="0" smtClean="0"/>
            <a:t>.</a:t>
          </a:r>
          <a:r>
            <a:rPr lang="kk-KZ" b="1" dirty="0" smtClean="0"/>
            <a:t>"Қайырымды қала тұрғындарының көзқарастары жайлы трактат" </a:t>
          </a:r>
          <a:endParaRPr lang="ru-RU" dirty="0"/>
        </a:p>
      </dgm:t>
    </dgm:pt>
    <dgm:pt modelId="{00348A36-9B8F-4FD6-BDDE-A6BB76DF4F35}" type="parTrans" cxnId="{EC2E6452-D289-4DF1-B3B2-2FA53D0D8C78}">
      <dgm:prSet/>
      <dgm:spPr/>
      <dgm:t>
        <a:bodyPr/>
        <a:lstStyle/>
        <a:p>
          <a:endParaRPr lang="ru-RU"/>
        </a:p>
      </dgm:t>
    </dgm:pt>
    <dgm:pt modelId="{3D206469-FE5C-45DE-BF00-B16C80E3018E}" type="sibTrans" cxnId="{EC2E6452-D289-4DF1-B3B2-2FA53D0D8C78}">
      <dgm:prSet/>
      <dgm:spPr/>
      <dgm:t>
        <a:bodyPr/>
        <a:lstStyle/>
        <a:p>
          <a:endParaRPr lang="ru-RU"/>
        </a:p>
      </dgm:t>
    </dgm:pt>
    <dgm:pt modelId="{B620F01A-BA2D-45BC-8C63-464B61D09DD1}">
      <dgm:prSet/>
      <dgm:spPr/>
      <dgm:t>
        <a:bodyPr/>
        <a:lstStyle/>
        <a:p>
          <a:r>
            <a:rPr lang="kk-KZ" b="1" smtClean="0"/>
            <a:t>“Музыка туралы үлкен трактат”</a:t>
          </a:r>
          <a:r>
            <a:rPr lang="kk-KZ" smtClean="0"/>
            <a:t> </a:t>
          </a:r>
          <a:endParaRPr lang="ru-RU"/>
        </a:p>
      </dgm:t>
    </dgm:pt>
    <dgm:pt modelId="{2232BB69-AF2A-4F03-B450-06420822EE61}" type="parTrans" cxnId="{7B981505-9815-43BC-A0F9-BCB6F2CBAE51}">
      <dgm:prSet/>
      <dgm:spPr/>
      <dgm:t>
        <a:bodyPr/>
        <a:lstStyle/>
        <a:p>
          <a:endParaRPr lang="ru-RU"/>
        </a:p>
      </dgm:t>
    </dgm:pt>
    <dgm:pt modelId="{9D14326B-B436-4202-8210-7C520C5C4B66}" type="sibTrans" cxnId="{7B981505-9815-43BC-A0F9-BCB6F2CBAE51}">
      <dgm:prSet/>
      <dgm:spPr/>
      <dgm:t>
        <a:bodyPr/>
        <a:lstStyle/>
        <a:p>
          <a:endParaRPr lang="ru-RU"/>
        </a:p>
      </dgm:t>
    </dgm:pt>
    <dgm:pt modelId="{0ECEC006-2E7C-4D56-B340-EE77DAD3728F}">
      <dgm:prSet/>
      <dgm:spPr/>
      <dgm:t>
        <a:bodyPr/>
        <a:lstStyle/>
        <a:p>
          <a:r>
            <a:rPr lang="kk-KZ" b="1" smtClean="0"/>
            <a:t>«Мемлекет қайраткерлерінің қанатты сөздері»</a:t>
          </a:r>
          <a:r>
            <a:rPr lang="kk-KZ" smtClean="0"/>
            <a:t> </a:t>
          </a:r>
          <a:endParaRPr lang="ru-RU"/>
        </a:p>
      </dgm:t>
    </dgm:pt>
    <dgm:pt modelId="{48F3FCA9-6614-4B6D-9F56-B315D3EF0203}" type="parTrans" cxnId="{720DD8A6-9979-4A21-9356-BC0846B77339}">
      <dgm:prSet/>
      <dgm:spPr/>
      <dgm:t>
        <a:bodyPr/>
        <a:lstStyle/>
        <a:p>
          <a:endParaRPr lang="ru-RU"/>
        </a:p>
      </dgm:t>
    </dgm:pt>
    <dgm:pt modelId="{E2464530-4095-4349-9098-00EDFE2D82FA}" type="sibTrans" cxnId="{720DD8A6-9979-4A21-9356-BC0846B77339}">
      <dgm:prSet/>
      <dgm:spPr/>
      <dgm:t>
        <a:bodyPr/>
        <a:lstStyle/>
        <a:p>
          <a:endParaRPr lang="ru-RU"/>
        </a:p>
      </dgm:t>
    </dgm:pt>
    <dgm:pt modelId="{E2D4B9F0-03ED-4BCC-B9C8-6440F232A584}">
      <dgm:prSet/>
      <dgm:spPr/>
      <dgm:t>
        <a:bodyPr/>
        <a:lstStyle/>
        <a:p>
          <a:r>
            <a:rPr lang="kk-KZ" b="1" dirty="0" smtClean="0"/>
            <a:t>«Теориялық арифметикаға қысқаша кіріспе</a:t>
          </a:r>
          <a:r>
            <a:rPr lang="kk-KZ" dirty="0" smtClean="0"/>
            <a:t>»</a:t>
          </a:r>
          <a:endParaRPr lang="ru-RU" dirty="0"/>
        </a:p>
      </dgm:t>
    </dgm:pt>
    <dgm:pt modelId="{7C26DB8E-26DD-42D2-8B82-8368F643AEC8}" type="parTrans" cxnId="{A9F83D11-0BAF-411B-9ADC-299B7F6D70B5}">
      <dgm:prSet/>
      <dgm:spPr/>
      <dgm:t>
        <a:bodyPr/>
        <a:lstStyle/>
        <a:p>
          <a:endParaRPr lang="ru-RU"/>
        </a:p>
      </dgm:t>
    </dgm:pt>
    <dgm:pt modelId="{49EC11D2-057F-44ED-92E8-C2114C8B0A32}" type="sibTrans" cxnId="{A9F83D11-0BAF-411B-9ADC-299B7F6D70B5}">
      <dgm:prSet/>
      <dgm:spPr/>
      <dgm:t>
        <a:bodyPr/>
        <a:lstStyle/>
        <a:p>
          <a:endParaRPr lang="ru-RU"/>
        </a:p>
      </dgm:t>
    </dgm:pt>
    <dgm:pt modelId="{6937C117-196E-4832-A7F7-56A57FE28758}">
      <dgm:prSet/>
      <dgm:spPr/>
      <dgm:t>
        <a:bodyPr/>
        <a:lstStyle/>
        <a:p>
          <a:r>
            <a:rPr lang="kk-KZ" b="1" smtClean="0"/>
            <a:t>«Вакум туралы»</a:t>
          </a:r>
          <a:endParaRPr lang="ru-RU"/>
        </a:p>
      </dgm:t>
    </dgm:pt>
    <dgm:pt modelId="{30704EE4-F662-437C-8832-049F006CEE97}" type="parTrans" cxnId="{69D66CAB-36ED-456E-A28D-1ED9F017910E}">
      <dgm:prSet/>
      <dgm:spPr/>
      <dgm:t>
        <a:bodyPr/>
        <a:lstStyle/>
        <a:p>
          <a:endParaRPr lang="ru-RU"/>
        </a:p>
      </dgm:t>
    </dgm:pt>
    <dgm:pt modelId="{B621A581-7860-4291-ABA8-730452C49A3B}" type="sibTrans" cxnId="{69D66CAB-36ED-456E-A28D-1ED9F017910E}">
      <dgm:prSet/>
      <dgm:spPr/>
      <dgm:t>
        <a:bodyPr/>
        <a:lstStyle/>
        <a:p>
          <a:endParaRPr lang="ru-RU"/>
        </a:p>
      </dgm:t>
    </dgm:pt>
    <dgm:pt modelId="{60EB2AD5-A804-44DE-8424-D5ABB69B9F14}">
      <dgm:prSet/>
      <dgm:spPr/>
      <dgm:t>
        <a:bodyPr/>
        <a:lstStyle/>
        <a:p>
          <a:r>
            <a:rPr lang="kk-KZ" b="1" smtClean="0"/>
            <a:t>«Музыканың ұлы кітабы»</a:t>
          </a:r>
          <a:r>
            <a:rPr lang="kk-KZ" smtClean="0"/>
            <a:t> </a:t>
          </a:r>
          <a:endParaRPr lang="ru-RU"/>
        </a:p>
      </dgm:t>
    </dgm:pt>
    <dgm:pt modelId="{816A4492-D83C-4E2D-B70C-B29329314B6B}" type="parTrans" cxnId="{AB5717A7-82BA-464F-BAC1-59BCAD001418}">
      <dgm:prSet/>
      <dgm:spPr/>
      <dgm:t>
        <a:bodyPr/>
        <a:lstStyle/>
        <a:p>
          <a:endParaRPr lang="ru-RU"/>
        </a:p>
      </dgm:t>
    </dgm:pt>
    <dgm:pt modelId="{B10EEBF7-544B-42C2-A0E5-3F9BE13CB5FD}" type="sibTrans" cxnId="{AB5717A7-82BA-464F-BAC1-59BCAD001418}">
      <dgm:prSet/>
      <dgm:spPr/>
      <dgm:t>
        <a:bodyPr/>
        <a:lstStyle/>
        <a:p>
          <a:endParaRPr lang="ru-RU"/>
        </a:p>
      </dgm:t>
    </dgm:pt>
    <dgm:pt modelId="{A5C633D9-DA2B-4FC3-A75F-23E60ACAD59C}">
      <dgm:prSet/>
      <dgm:spPr/>
      <dgm:t>
        <a:bodyPr/>
        <a:lstStyle/>
        <a:p>
          <a:r>
            <a:rPr lang="kk-KZ" b="1" smtClean="0"/>
            <a:t>«Ғылымдардың жіктелуі туралы» </a:t>
          </a:r>
          <a:r>
            <a:rPr lang="kk-KZ" smtClean="0"/>
            <a:t>тракт </a:t>
          </a:r>
          <a:endParaRPr lang="ru-RU"/>
        </a:p>
      </dgm:t>
    </dgm:pt>
    <dgm:pt modelId="{3EFF8F59-B389-4CAB-AAA3-4E0F3D1337C3}" type="parTrans" cxnId="{5D0FB28A-6E5F-4F61-AB9F-D864C9A82AE3}">
      <dgm:prSet/>
      <dgm:spPr/>
      <dgm:t>
        <a:bodyPr/>
        <a:lstStyle/>
        <a:p>
          <a:endParaRPr lang="ru-RU"/>
        </a:p>
      </dgm:t>
    </dgm:pt>
    <dgm:pt modelId="{F3A94430-F3FE-4C28-BEBD-472F7910F23E}" type="sibTrans" cxnId="{5D0FB28A-6E5F-4F61-AB9F-D864C9A82AE3}">
      <dgm:prSet/>
      <dgm:spPr/>
      <dgm:t>
        <a:bodyPr/>
        <a:lstStyle/>
        <a:p>
          <a:endParaRPr lang="ru-RU"/>
        </a:p>
      </dgm:t>
    </dgm:pt>
    <dgm:pt modelId="{006DD8E0-84BA-43DB-A058-8FA328DCA3CD}" type="pres">
      <dgm:prSet presAssocID="{F7357C46-4E8C-4551-A203-ED3139F7DC38}" presName="diagram" presStyleCnt="0">
        <dgm:presLayoutVars>
          <dgm:dir/>
          <dgm:resizeHandles val="exact"/>
        </dgm:presLayoutVars>
      </dgm:prSet>
      <dgm:spPr/>
      <dgm:t>
        <a:bodyPr/>
        <a:lstStyle/>
        <a:p>
          <a:endParaRPr lang="ru-RU"/>
        </a:p>
      </dgm:t>
    </dgm:pt>
    <dgm:pt modelId="{768968BC-3CED-461A-8FB1-4F387CAE9963}" type="pres">
      <dgm:prSet presAssocID="{DC4E96BD-0981-4181-9C12-8B1F5FFF7EED}" presName="node" presStyleLbl="node1" presStyleIdx="0" presStyleCnt="8">
        <dgm:presLayoutVars>
          <dgm:bulletEnabled val="1"/>
        </dgm:presLayoutVars>
      </dgm:prSet>
      <dgm:spPr/>
      <dgm:t>
        <a:bodyPr/>
        <a:lstStyle/>
        <a:p>
          <a:endParaRPr lang="ru-RU"/>
        </a:p>
      </dgm:t>
    </dgm:pt>
    <dgm:pt modelId="{6FD8D12B-CBC1-41D1-8F1D-A37E15E2A6AC}" type="pres">
      <dgm:prSet presAssocID="{FA2E798E-27AB-4F42-9CF1-8FFA90AEDAF6}" presName="sibTrans" presStyleCnt="0"/>
      <dgm:spPr/>
    </dgm:pt>
    <dgm:pt modelId="{2FF04489-C164-4F1F-A4DB-2EE48DAC2A3D}" type="pres">
      <dgm:prSet presAssocID="{0ECEC006-2E7C-4D56-B340-EE77DAD3728F}" presName="node" presStyleLbl="node1" presStyleIdx="1" presStyleCnt="8">
        <dgm:presLayoutVars>
          <dgm:bulletEnabled val="1"/>
        </dgm:presLayoutVars>
      </dgm:prSet>
      <dgm:spPr/>
      <dgm:t>
        <a:bodyPr/>
        <a:lstStyle/>
        <a:p>
          <a:endParaRPr lang="ru-RU"/>
        </a:p>
      </dgm:t>
    </dgm:pt>
    <dgm:pt modelId="{99825378-DE25-49C2-8341-672A2A4FABE9}" type="pres">
      <dgm:prSet presAssocID="{E2464530-4095-4349-9098-00EDFE2D82FA}" presName="sibTrans" presStyleCnt="0"/>
      <dgm:spPr/>
    </dgm:pt>
    <dgm:pt modelId="{9CE3DF05-EC31-4DFA-B52D-6B85A43ABE75}" type="pres">
      <dgm:prSet presAssocID="{B620F01A-BA2D-45BC-8C63-464B61D09DD1}" presName="node" presStyleLbl="node1" presStyleIdx="2" presStyleCnt="8">
        <dgm:presLayoutVars>
          <dgm:bulletEnabled val="1"/>
        </dgm:presLayoutVars>
      </dgm:prSet>
      <dgm:spPr/>
      <dgm:t>
        <a:bodyPr/>
        <a:lstStyle/>
        <a:p>
          <a:endParaRPr lang="ru-RU"/>
        </a:p>
      </dgm:t>
    </dgm:pt>
    <dgm:pt modelId="{4985FAF0-64DE-4C57-9433-F368FD621392}" type="pres">
      <dgm:prSet presAssocID="{9D14326B-B436-4202-8210-7C520C5C4B66}" presName="sibTrans" presStyleCnt="0"/>
      <dgm:spPr/>
    </dgm:pt>
    <dgm:pt modelId="{67CCA17E-AD69-49B2-96A0-C34E5059AC03}" type="pres">
      <dgm:prSet presAssocID="{220E4A2F-1428-44DD-8783-9B0ED09B4EFD}" presName="node" presStyleLbl="node1" presStyleIdx="3" presStyleCnt="8" custLinFactY="-13798" custLinFactNeighborX="1242" custLinFactNeighborY="-100000">
        <dgm:presLayoutVars>
          <dgm:bulletEnabled val="1"/>
        </dgm:presLayoutVars>
      </dgm:prSet>
      <dgm:spPr/>
      <dgm:t>
        <a:bodyPr/>
        <a:lstStyle/>
        <a:p>
          <a:endParaRPr lang="ru-RU"/>
        </a:p>
      </dgm:t>
    </dgm:pt>
    <dgm:pt modelId="{1E3FCC7C-7A15-435B-91BE-255F8F99FE43}" type="pres">
      <dgm:prSet presAssocID="{3D206469-FE5C-45DE-BF00-B16C80E3018E}" presName="sibTrans" presStyleCnt="0"/>
      <dgm:spPr/>
    </dgm:pt>
    <dgm:pt modelId="{449887DF-1E90-4B87-A2E4-C0F2A8BE22F1}" type="pres">
      <dgm:prSet presAssocID="{A5C633D9-DA2B-4FC3-A75F-23E60ACAD59C}" presName="node" presStyleLbl="node1" presStyleIdx="4" presStyleCnt="8">
        <dgm:presLayoutVars>
          <dgm:bulletEnabled val="1"/>
        </dgm:presLayoutVars>
      </dgm:prSet>
      <dgm:spPr/>
      <dgm:t>
        <a:bodyPr/>
        <a:lstStyle/>
        <a:p>
          <a:endParaRPr lang="ru-RU"/>
        </a:p>
      </dgm:t>
    </dgm:pt>
    <dgm:pt modelId="{78192A81-628C-44DC-8E8F-9DA20B3B5F11}" type="pres">
      <dgm:prSet presAssocID="{F3A94430-F3FE-4C28-BEBD-472F7910F23E}" presName="sibTrans" presStyleCnt="0"/>
      <dgm:spPr/>
    </dgm:pt>
    <dgm:pt modelId="{A0CD63C9-419A-43B5-BDEA-8EE77070E824}" type="pres">
      <dgm:prSet presAssocID="{60EB2AD5-A804-44DE-8424-D5ABB69B9F14}" presName="node" presStyleLbl="node1" presStyleIdx="5" presStyleCnt="8">
        <dgm:presLayoutVars>
          <dgm:bulletEnabled val="1"/>
        </dgm:presLayoutVars>
      </dgm:prSet>
      <dgm:spPr/>
      <dgm:t>
        <a:bodyPr/>
        <a:lstStyle/>
        <a:p>
          <a:endParaRPr lang="ru-RU"/>
        </a:p>
      </dgm:t>
    </dgm:pt>
    <dgm:pt modelId="{87790DEA-3066-4278-AC92-1DA361C641ED}" type="pres">
      <dgm:prSet presAssocID="{B10EEBF7-544B-42C2-A0E5-3F9BE13CB5FD}" presName="sibTrans" presStyleCnt="0"/>
      <dgm:spPr/>
    </dgm:pt>
    <dgm:pt modelId="{7212A07E-13DF-4BCD-AC6F-8D13BBC1E09F}" type="pres">
      <dgm:prSet presAssocID="{6937C117-196E-4832-A7F7-56A57FE28758}" presName="node" presStyleLbl="node1" presStyleIdx="6" presStyleCnt="8">
        <dgm:presLayoutVars>
          <dgm:bulletEnabled val="1"/>
        </dgm:presLayoutVars>
      </dgm:prSet>
      <dgm:spPr/>
      <dgm:t>
        <a:bodyPr/>
        <a:lstStyle/>
        <a:p>
          <a:endParaRPr lang="ru-RU"/>
        </a:p>
      </dgm:t>
    </dgm:pt>
    <dgm:pt modelId="{0C515109-41DE-42DA-909A-E09E37F34D8B}" type="pres">
      <dgm:prSet presAssocID="{B621A581-7860-4291-ABA8-730452C49A3B}" presName="sibTrans" presStyleCnt="0"/>
      <dgm:spPr/>
    </dgm:pt>
    <dgm:pt modelId="{0AA7CE46-7EA1-49B6-A017-5E5D43959985}" type="pres">
      <dgm:prSet presAssocID="{E2D4B9F0-03ED-4BCC-B9C8-6440F232A584}" presName="node" presStyleLbl="node1" presStyleIdx="7" presStyleCnt="8">
        <dgm:presLayoutVars>
          <dgm:bulletEnabled val="1"/>
        </dgm:presLayoutVars>
      </dgm:prSet>
      <dgm:spPr/>
      <dgm:t>
        <a:bodyPr/>
        <a:lstStyle/>
        <a:p>
          <a:endParaRPr lang="ru-RU"/>
        </a:p>
      </dgm:t>
    </dgm:pt>
  </dgm:ptLst>
  <dgm:cxnLst>
    <dgm:cxn modelId="{A9F83D11-0BAF-411B-9ADC-299B7F6D70B5}" srcId="{F7357C46-4E8C-4551-A203-ED3139F7DC38}" destId="{E2D4B9F0-03ED-4BCC-B9C8-6440F232A584}" srcOrd="7" destOrd="0" parTransId="{7C26DB8E-26DD-42D2-8B82-8368F643AEC8}" sibTransId="{49EC11D2-057F-44ED-92E8-C2114C8B0A32}"/>
    <dgm:cxn modelId="{7E0CC0CE-9B0C-4E10-B92D-E09C716555F9}" type="presOf" srcId="{6937C117-196E-4832-A7F7-56A57FE28758}" destId="{7212A07E-13DF-4BCD-AC6F-8D13BBC1E09F}" srcOrd="0" destOrd="0" presId="urn:microsoft.com/office/officeart/2005/8/layout/default#1"/>
    <dgm:cxn modelId="{1335D078-E357-4FAC-AE31-E1660F67FF37}" type="presOf" srcId="{F7357C46-4E8C-4551-A203-ED3139F7DC38}" destId="{006DD8E0-84BA-43DB-A058-8FA328DCA3CD}" srcOrd="0" destOrd="0" presId="urn:microsoft.com/office/officeart/2005/8/layout/default#1"/>
    <dgm:cxn modelId="{A7C028AB-2115-4778-B4B8-EA52116745CF}" srcId="{F7357C46-4E8C-4551-A203-ED3139F7DC38}" destId="{DC4E96BD-0981-4181-9C12-8B1F5FFF7EED}" srcOrd="0" destOrd="0" parTransId="{3313BBAD-8FFC-4081-98F1-6806DAE857B8}" sibTransId="{FA2E798E-27AB-4F42-9CF1-8FFA90AEDAF6}"/>
    <dgm:cxn modelId="{4A025926-68FE-4A7C-AF5E-0CA9FD956DE0}" type="presOf" srcId="{60EB2AD5-A804-44DE-8424-D5ABB69B9F14}" destId="{A0CD63C9-419A-43B5-BDEA-8EE77070E824}" srcOrd="0" destOrd="0" presId="urn:microsoft.com/office/officeart/2005/8/layout/default#1"/>
    <dgm:cxn modelId="{69D66CAB-36ED-456E-A28D-1ED9F017910E}" srcId="{F7357C46-4E8C-4551-A203-ED3139F7DC38}" destId="{6937C117-196E-4832-A7F7-56A57FE28758}" srcOrd="6" destOrd="0" parTransId="{30704EE4-F662-437C-8832-049F006CEE97}" sibTransId="{B621A581-7860-4291-ABA8-730452C49A3B}"/>
    <dgm:cxn modelId="{A2D738FE-6D49-416B-B529-6CA7303AA44B}" type="presOf" srcId="{0ECEC006-2E7C-4D56-B340-EE77DAD3728F}" destId="{2FF04489-C164-4F1F-A4DB-2EE48DAC2A3D}" srcOrd="0" destOrd="0" presId="urn:microsoft.com/office/officeart/2005/8/layout/default#1"/>
    <dgm:cxn modelId="{AB5717A7-82BA-464F-BAC1-59BCAD001418}" srcId="{F7357C46-4E8C-4551-A203-ED3139F7DC38}" destId="{60EB2AD5-A804-44DE-8424-D5ABB69B9F14}" srcOrd="5" destOrd="0" parTransId="{816A4492-D83C-4E2D-B70C-B29329314B6B}" sibTransId="{B10EEBF7-544B-42C2-A0E5-3F9BE13CB5FD}"/>
    <dgm:cxn modelId="{90CC440B-AA07-4DC5-8717-4A07AD80917F}" type="presOf" srcId="{220E4A2F-1428-44DD-8783-9B0ED09B4EFD}" destId="{67CCA17E-AD69-49B2-96A0-C34E5059AC03}" srcOrd="0" destOrd="0" presId="urn:microsoft.com/office/officeart/2005/8/layout/default#1"/>
    <dgm:cxn modelId="{5D0FB28A-6E5F-4F61-AB9F-D864C9A82AE3}" srcId="{F7357C46-4E8C-4551-A203-ED3139F7DC38}" destId="{A5C633D9-DA2B-4FC3-A75F-23E60ACAD59C}" srcOrd="4" destOrd="0" parTransId="{3EFF8F59-B389-4CAB-AAA3-4E0F3D1337C3}" sibTransId="{F3A94430-F3FE-4C28-BEBD-472F7910F23E}"/>
    <dgm:cxn modelId="{F93558C4-F3E7-4E68-A1F6-628250DD7714}" type="presOf" srcId="{A5C633D9-DA2B-4FC3-A75F-23E60ACAD59C}" destId="{449887DF-1E90-4B87-A2E4-C0F2A8BE22F1}" srcOrd="0" destOrd="0" presId="urn:microsoft.com/office/officeart/2005/8/layout/default#1"/>
    <dgm:cxn modelId="{EC2E6452-D289-4DF1-B3B2-2FA53D0D8C78}" srcId="{F7357C46-4E8C-4551-A203-ED3139F7DC38}" destId="{220E4A2F-1428-44DD-8783-9B0ED09B4EFD}" srcOrd="3" destOrd="0" parTransId="{00348A36-9B8F-4FD6-BDDE-A6BB76DF4F35}" sibTransId="{3D206469-FE5C-45DE-BF00-B16C80E3018E}"/>
    <dgm:cxn modelId="{64A8A3FF-A604-4F83-851D-1033AD49A803}" type="presOf" srcId="{DC4E96BD-0981-4181-9C12-8B1F5FFF7EED}" destId="{768968BC-3CED-461A-8FB1-4F387CAE9963}" srcOrd="0" destOrd="0" presId="urn:microsoft.com/office/officeart/2005/8/layout/default#1"/>
    <dgm:cxn modelId="{B0E42769-08FC-4907-81CE-1EF033995F64}" type="presOf" srcId="{B620F01A-BA2D-45BC-8C63-464B61D09DD1}" destId="{9CE3DF05-EC31-4DFA-B52D-6B85A43ABE75}" srcOrd="0" destOrd="0" presId="urn:microsoft.com/office/officeart/2005/8/layout/default#1"/>
    <dgm:cxn modelId="{A430E8FE-42EF-4C22-8732-291AE8C8C09E}" type="presOf" srcId="{E2D4B9F0-03ED-4BCC-B9C8-6440F232A584}" destId="{0AA7CE46-7EA1-49B6-A017-5E5D43959985}" srcOrd="0" destOrd="0" presId="urn:microsoft.com/office/officeart/2005/8/layout/default#1"/>
    <dgm:cxn modelId="{720DD8A6-9979-4A21-9356-BC0846B77339}" srcId="{F7357C46-4E8C-4551-A203-ED3139F7DC38}" destId="{0ECEC006-2E7C-4D56-B340-EE77DAD3728F}" srcOrd="1" destOrd="0" parTransId="{48F3FCA9-6614-4B6D-9F56-B315D3EF0203}" sibTransId="{E2464530-4095-4349-9098-00EDFE2D82FA}"/>
    <dgm:cxn modelId="{7B981505-9815-43BC-A0F9-BCB6F2CBAE51}" srcId="{F7357C46-4E8C-4551-A203-ED3139F7DC38}" destId="{B620F01A-BA2D-45BC-8C63-464B61D09DD1}" srcOrd="2" destOrd="0" parTransId="{2232BB69-AF2A-4F03-B450-06420822EE61}" sibTransId="{9D14326B-B436-4202-8210-7C520C5C4B66}"/>
    <dgm:cxn modelId="{34C94D98-0895-4223-8ED1-4B64DF47E8A5}" type="presParOf" srcId="{006DD8E0-84BA-43DB-A058-8FA328DCA3CD}" destId="{768968BC-3CED-461A-8FB1-4F387CAE9963}" srcOrd="0" destOrd="0" presId="urn:microsoft.com/office/officeart/2005/8/layout/default#1"/>
    <dgm:cxn modelId="{3A259ABC-B42F-465D-95C1-F07A10741407}" type="presParOf" srcId="{006DD8E0-84BA-43DB-A058-8FA328DCA3CD}" destId="{6FD8D12B-CBC1-41D1-8F1D-A37E15E2A6AC}" srcOrd="1" destOrd="0" presId="urn:microsoft.com/office/officeart/2005/8/layout/default#1"/>
    <dgm:cxn modelId="{0D3C3BD5-0245-4A89-8DD2-A725C87858CF}" type="presParOf" srcId="{006DD8E0-84BA-43DB-A058-8FA328DCA3CD}" destId="{2FF04489-C164-4F1F-A4DB-2EE48DAC2A3D}" srcOrd="2" destOrd="0" presId="urn:microsoft.com/office/officeart/2005/8/layout/default#1"/>
    <dgm:cxn modelId="{39AF1A08-8981-4F4D-8AA0-D24ED582B977}" type="presParOf" srcId="{006DD8E0-84BA-43DB-A058-8FA328DCA3CD}" destId="{99825378-DE25-49C2-8341-672A2A4FABE9}" srcOrd="3" destOrd="0" presId="urn:microsoft.com/office/officeart/2005/8/layout/default#1"/>
    <dgm:cxn modelId="{90043CE3-1ECF-4AE4-922B-B19223A1F120}" type="presParOf" srcId="{006DD8E0-84BA-43DB-A058-8FA328DCA3CD}" destId="{9CE3DF05-EC31-4DFA-B52D-6B85A43ABE75}" srcOrd="4" destOrd="0" presId="urn:microsoft.com/office/officeart/2005/8/layout/default#1"/>
    <dgm:cxn modelId="{6B987C3E-1CE9-45F7-A9EC-0D465DB824B3}" type="presParOf" srcId="{006DD8E0-84BA-43DB-A058-8FA328DCA3CD}" destId="{4985FAF0-64DE-4C57-9433-F368FD621392}" srcOrd="5" destOrd="0" presId="urn:microsoft.com/office/officeart/2005/8/layout/default#1"/>
    <dgm:cxn modelId="{3A5FCC49-6B17-47AC-A71E-E0D3A9D30BD5}" type="presParOf" srcId="{006DD8E0-84BA-43DB-A058-8FA328DCA3CD}" destId="{67CCA17E-AD69-49B2-96A0-C34E5059AC03}" srcOrd="6" destOrd="0" presId="urn:microsoft.com/office/officeart/2005/8/layout/default#1"/>
    <dgm:cxn modelId="{FA677911-4309-4927-8069-27A3670A9145}" type="presParOf" srcId="{006DD8E0-84BA-43DB-A058-8FA328DCA3CD}" destId="{1E3FCC7C-7A15-435B-91BE-255F8F99FE43}" srcOrd="7" destOrd="0" presId="urn:microsoft.com/office/officeart/2005/8/layout/default#1"/>
    <dgm:cxn modelId="{C06DD5AA-62F2-49FC-89C6-2EB564D86FCF}" type="presParOf" srcId="{006DD8E0-84BA-43DB-A058-8FA328DCA3CD}" destId="{449887DF-1E90-4B87-A2E4-C0F2A8BE22F1}" srcOrd="8" destOrd="0" presId="urn:microsoft.com/office/officeart/2005/8/layout/default#1"/>
    <dgm:cxn modelId="{58B1B8C9-EF36-49B7-9A3F-B5A59CAC3AFD}" type="presParOf" srcId="{006DD8E0-84BA-43DB-A058-8FA328DCA3CD}" destId="{78192A81-628C-44DC-8E8F-9DA20B3B5F11}" srcOrd="9" destOrd="0" presId="urn:microsoft.com/office/officeart/2005/8/layout/default#1"/>
    <dgm:cxn modelId="{DAA130E8-6371-4FF2-BC8E-821A3655E6BF}" type="presParOf" srcId="{006DD8E0-84BA-43DB-A058-8FA328DCA3CD}" destId="{A0CD63C9-419A-43B5-BDEA-8EE77070E824}" srcOrd="10" destOrd="0" presId="urn:microsoft.com/office/officeart/2005/8/layout/default#1"/>
    <dgm:cxn modelId="{96A79B94-7B26-4AEF-BA49-0D6E7775B20B}" type="presParOf" srcId="{006DD8E0-84BA-43DB-A058-8FA328DCA3CD}" destId="{87790DEA-3066-4278-AC92-1DA361C641ED}" srcOrd="11" destOrd="0" presId="urn:microsoft.com/office/officeart/2005/8/layout/default#1"/>
    <dgm:cxn modelId="{53A41019-EE67-4268-8C05-3632B8BF271F}" type="presParOf" srcId="{006DD8E0-84BA-43DB-A058-8FA328DCA3CD}" destId="{7212A07E-13DF-4BCD-AC6F-8D13BBC1E09F}" srcOrd="12" destOrd="0" presId="urn:microsoft.com/office/officeart/2005/8/layout/default#1"/>
    <dgm:cxn modelId="{7C818671-971D-490C-869C-974C526EECE1}" type="presParOf" srcId="{006DD8E0-84BA-43DB-A058-8FA328DCA3CD}" destId="{0C515109-41DE-42DA-909A-E09E37F34D8B}" srcOrd="13" destOrd="0" presId="urn:microsoft.com/office/officeart/2005/8/layout/default#1"/>
    <dgm:cxn modelId="{A2A9439F-9C20-4612-8774-F7ADEB46BE37}" type="presParOf" srcId="{006DD8E0-84BA-43DB-A058-8FA328DCA3CD}" destId="{0AA7CE46-7EA1-49B6-A017-5E5D43959985}" srcOrd="1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852542-E253-40D4-BB7A-BBBFEF375040}">
      <dsp:nvSpPr>
        <dsp:cNvPr id="0" name=""/>
        <dsp:cNvSpPr/>
      </dsp:nvSpPr>
      <dsp:spPr>
        <a:xfrm>
          <a:off x="-2026659" y="-314053"/>
          <a:ext cx="2422601" cy="2422601"/>
        </a:xfrm>
        <a:prstGeom prst="blockArc">
          <a:avLst>
            <a:gd name="adj1" fmla="val 18900000"/>
            <a:gd name="adj2" fmla="val 2700000"/>
            <a:gd name="adj3" fmla="val 89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1B97E-E02D-48D9-AEF1-EB0FAB5C0E6D}">
      <dsp:nvSpPr>
        <dsp:cNvPr id="0" name=""/>
        <dsp:cNvSpPr/>
      </dsp:nvSpPr>
      <dsp:spPr>
        <a:xfrm>
          <a:off x="254497" y="179449"/>
          <a:ext cx="7627147" cy="3588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876"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rgbClr val="FFFF00"/>
              </a:solidFill>
              <a:latin typeface="Times New Roman" panose="02020603050405020304" pitchFamily="18" charset="0"/>
              <a:cs typeface="Times New Roman" panose="02020603050405020304" pitchFamily="18" charset="0"/>
            </a:rPr>
            <a:t>Дүниенің мәңгілігін мойындауы</a:t>
          </a:r>
          <a:endParaRPr lang="ru-RU" sz="2800" kern="1200" dirty="0">
            <a:solidFill>
              <a:srgbClr val="FFFF00"/>
            </a:solidFill>
            <a:latin typeface="Times New Roman" panose="02020603050405020304" pitchFamily="18" charset="0"/>
            <a:cs typeface="Times New Roman" panose="02020603050405020304" pitchFamily="18" charset="0"/>
          </a:endParaRPr>
        </a:p>
      </dsp:txBody>
      <dsp:txXfrm>
        <a:off x="254497" y="179449"/>
        <a:ext cx="7627147" cy="358899"/>
      </dsp:txXfrm>
    </dsp:sp>
    <dsp:sp modelId="{F939D2E0-DEE9-40A0-BFC4-48EA0C570A28}">
      <dsp:nvSpPr>
        <dsp:cNvPr id="0" name=""/>
        <dsp:cNvSpPr/>
      </dsp:nvSpPr>
      <dsp:spPr>
        <a:xfrm>
          <a:off x="30185" y="134587"/>
          <a:ext cx="448623" cy="4486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85A0A-4556-4524-8264-8565C0C21003}">
      <dsp:nvSpPr>
        <dsp:cNvPr id="0" name=""/>
        <dsp:cNvSpPr/>
      </dsp:nvSpPr>
      <dsp:spPr>
        <a:xfrm>
          <a:off x="384957" y="717797"/>
          <a:ext cx="7496687" cy="358899"/>
        </a:xfrm>
        <a:prstGeom prst="rect">
          <a:avLst/>
        </a:prstGeom>
        <a:solidFill>
          <a:schemeClr val="accent5">
            <a:hueOff val="-1548258"/>
            <a:satOff val="15522"/>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876"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rgbClr val="FFFF00"/>
              </a:solidFill>
              <a:latin typeface="Times New Roman" panose="02020603050405020304" pitchFamily="18" charset="0"/>
              <a:cs typeface="Times New Roman" panose="02020603050405020304" pitchFamily="18" charset="0"/>
            </a:rPr>
            <a:t>Танымның болмысқа тәуелділігі</a:t>
          </a:r>
          <a:endParaRPr lang="ru-RU" sz="2800" kern="1200" dirty="0">
            <a:solidFill>
              <a:srgbClr val="FFFF00"/>
            </a:solidFill>
            <a:latin typeface="Times New Roman" panose="02020603050405020304" pitchFamily="18" charset="0"/>
            <a:cs typeface="Times New Roman" panose="02020603050405020304" pitchFamily="18" charset="0"/>
          </a:endParaRPr>
        </a:p>
      </dsp:txBody>
      <dsp:txXfrm>
        <a:off x="384957" y="717797"/>
        <a:ext cx="7496687" cy="358899"/>
      </dsp:txXfrm>
    </dsp:sp>
    <dsp:sp modelId="{7C2EBC3C-2470-4B88-8C4F-6DCBAAFF7D7A}">
      <dsp:nvSpPr>
        <dsp:cNvPr id="0" name=""/>
        <dsp:cNvSpPr/>
      </dsp:nvSpPr>
      <dsp:spPr>
        <a:xfrm>
          <a:off x="160645" y="672935"/>
          <a:ext cx="448623" cy="448623"/>
        </a:xfrm>
        <a:prstGeom prst="ellipse">
          <a:avLst/>
        </a:prstGeom>
        <a:solidFill>
          <a:schemeClr val="lt1">
            <a:hueOff val="0"/>
            <a:satOff val="0"/>
            <a:lumOff val="0"/>
            <a:alphaOff val="0"/>
          </a:schemeClr>
        </a:solidFill>
        <a:ln w="25400"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dsp:style>
    </dsp:sp>
    <dsp:sp modelId="{652C62ED-02D2-4A68-84F4-3C08F68EDBA3}">
      <dsp:nvSpPr>
        <dsp:cNvPr id="0" name=""/>
        <dsp:cNvSpPr/>
      </dsp:nvSpPr>
      <dsp:spPr>
        <a:xfrm>
          <a:off x="254497" y="1256146"/>
          <a:ext cx="7627147" cy="358899"/>
        </a:xfrm>
        <a:prstGeom prst="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876" tIns="71120" rIns="71120" bIns="71120" numCol="1" spcCol="1270" anchor="ctr" anchorCtr="0">
          <a:noAutofit/>
        </a:bodyPr>
        <a:lstStyle/>
        <a:p>
          <a:pPr lvl="0" algn="l" defTabSz="1244600">
            <a:lnSpc>
              <a:spcPct val="90000"/>
            </a:lnSpc>
            <a:spcBef>
              <a:spcPct val="0"/>
            </a:spcBef>
            <a:spcAft>
              <a:spcPct val="35000"/>
            </a:spcAft>
          </a:pPr>
          <a:r>
            <a:rPr lang="kk-KZ" sz="2800" b="1" kern="1200" dirty="0" smtClean="0">
              <a:solidFill>
                <a:srgbClr val="FFFF00"/>
              </a:solidFill>
              <a:latin typeface="Times New Roman" panose="02020603050405020304" pitchFamily="18" charset="0"/>
              <a:cs typeface="Times New Roman" panose="02020603050405020304" pitchFamily="18" charset="0"/>
            </a:rPr>
            <a:t>Ақыл- парасат туралы ілімді саралауы</a:t>
          </a:r>
          <a:endParaRPr lang="ru-RU" sz="2800" kern="1200" dirty="0">
            <a:solidFill>
              <a:srgbClr val="FFFF00"/>
            </a:solidFill>
            <a:latin typeface="Times New Roman" panose="02020603050405020304" pitchFamily="18" charset="0"/>
            <a:cs typeface="Times New Roman" panose="02020603050405020304" pitchFamily="18" charset="0"/>
          </a:endParaRPr>
        </a:p>
      </dsp:txBody>
      <dsp:txXfrm>
        <a:off x="254497" y="1256146"/>
        <a:ext cx="7627147" cy="358899"/>
      </dsp:txXfrm>
    </dsp:sp>
    <dsp:sp modelId="{71ADA00E-B237-4E78-BA74-CDA834BAABBA}">
      <dsp:nvSpPr>
        <dsp:cNvPr id="0" name=""/>
        <dsp:cNvSpPr/>
      </dsp:nvSpPr>
      <dsp:spPr>
        <a:xfrm>
          <a:off x="30185" y="1211284"/>
          <a:ext cx="448623" cy="448623"/>
        </a:xfrm>
        <a:prstGeom prst="ellipse">
          <a:avLst/>
        </a:prstGeom>
        <a:solidFill>
          <a:schemeClr val="lt1">
            <a:hueOff val="0"/>
            <a:satOff val="0"/>
            <a:lumOff val="0"/>
            <a:alphaOff val="0"/>
          </a:schemeClr>
        </a:solidFill>
        <a:ln w="25400"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58F4B71-71E7-4656-B0D9-19DEFA52BD4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F4B71-71E7-4656-B0D9-19DEFA52BD4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8F4B71-71E7-4656-B0D9-19DEFA52BD4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10AB0E1-99E9-4E84-9EB4-34FCF619FC22}" type="datetimeFigureOut">
              <a:rPr lang="ru-RU" smtClean="0"/>
              <a:pPr/>
              <a:t>06.12.2020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58F4B71-71E7-4656-B0D9-19DEFA52BD4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0AB0E1-99E9-4E84-9EB4-34FCF619FC22}" type="datetimeFigureOut">
              <a:rPr lang="ru-RU" smtClean="0"/>
              <a:pPr/>
              <a:t>06.12.2020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8F4B71-71E7-4656-B0D9-19DEFA52BD4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357430"/>
            <a:ext cx="8305800" cy="1143000"/>
          </a:xfrm>
        </p:spPr>
        <p:txBody>
          <a:bodyPr>
            <a:noAutofit/>
          </a:bodyPr>
          <a:lstStyle/>
          <a:p>
            <a:r>
              <a:rPr lang="kk-KZ" sz="4400" dirty="0" smtClean="0">
                <a:solidFill>
                  <a:srgbClr val="0070C0"/>
                </a:solidFill>
                <a:latin typeface="KZ Times New Roman" pitchFamily="18" charset="0"/>
              </a:rPr>
              <a:t>    Әбу Насыр әл-Фараби  -       </a:t>
            </a:r>
            <a:br>
              <a:rPr lang="kk-KZ" sz="4400" dirty="0" smtClean="0">
                <a:solidFill>
                  <a:srgbClr val="0070C0"/>
                </a:solidFill>
                <a:latin typeface="KZ Times New Roman" pitchFamily="18" charset="0"/>
              </a:rPr>
            </a:br>
            <a:r>
              <a:rPr lang="kk-KZ" sz="4400" dirty="0" smtClean="0">
                <a:solidFill>
                  <a:srgbClr val="0070C0"/>
                </a:solidFill>
                <a:latin typeface="KZ Times New Roman" pitchFamily="18" charset="0"/>
              </a:rPr>
              <a:t>  Шығыстың ұлы ойшылы ,  </a:t>
            </a:r>
            <a:br>
              <a:rPr lang="kk-KZ" sz="4400" dirty="0" smtClean="0">
                <a:solidFill>
                  <a:srgbClr val="0070C0"/>
                </a:solidFill>
                <a:latin typeface="KZ Times New Roman" pitchFamily="18" charset="0"/>
              </a:rPr>
            </a:br>
            <a:r>
              <a:rPr lang="kk-KZ" sz="4400" dirty="0" smtClean="0">
                <a:solidFill>
                  <a:srgbClr val="0070C0"/>
                </a:solidFill>
                <a:latin typeface="KZ Times New Roman" pitchFamily="18" charset="0"/>
              </a:rPr>
              <a:t>           әмбебап ойшылы</a:t>
            </a:r>
            <a:endParaRPr lang="ru-RU" sz="4400" dirty="0">
              <a:solidFill>
                <a:srgbClr val="0070C0"/>
              </a:solidFill>
              <a:latin typeface="KZ 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05800" cy="1143000"/>
          </a:xfrm>
        </p:spPr>
        <p:txBody>
          <a:bodyPr>
            <a:normAutofit/>
          </a:bodyPr>
          <a:lstStyle/>
          <a:p>
            <a:r>
              <a:rPr lang="kk-KZ" sz="4400" dirty="0">
                <a:solidFill>
                  <a:srgbClr val="FF0000"/>
                </a:solidFill>
                <a:latin typeface="Times New Roman" panose="02020603050405020304" pitchFamily="18" charset="0"/>
                <a:cs typeface="Times New Roman" panose="02020603050405020304" pitchFamily="18" charset="0"/>
              </a:rPr>
              <a:t>Ғ</a:t>
            </a:r>
            <a:r>
              <a:rPr lang="kk-KZ" sz="4400" dirty="0" smtClean="0">
                <a:solidFill>
                  <a:srgbClr val="FF0000"/>
                </a:solidFill>
                <a:latin typeface="Times New Roman" panose="02020603050405020304" pitchFamily="18" charset="0"/>
                <a:cs typeface="Times New Roman" panose="02020603050405020304" pitchFamily="18" charset="0"/>
              </a:rPr>
              <a:t>ылыми </a:t>
            </a:r>
            <a:r>
              <a:rPr lang="kk-KZ" sz="4400" dirty="0">
                <a:solidFill>
                  <a:srgbClr val="FF0000"/>
                </a:solidFill>
                <a:latin typeface="Times New Roman" panose="02020603050405020304" pitchFamily="18" charset="0"/>
                <a:cs typeface="Times New Roman" panose="02020603050405020304" pitchFamily="18" charset="0"/>
              </a:rPr>
              <a:t>еңбектерінің ең атақтысы</a:t>
            </a:r>
            <a:endParaRPr lang="ru-RU" sz="44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xmlns="" val="1780838878"/>
              </p:ext>
            </p:extLst>
          </p:nvPr>
        </p:nvGraphicFramePr>
        <p:xfrm>
          <a:off x="157244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5995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305800" cy="1143000"/>
          </a:xfrm>
        </p:spPr>
        <p:txBody>
          <a:bodyPr/>
          <a:lstStyle/>
          <a:p>
            <a:pPr algn="ctr"/>
            <a:r>
              <a:rPr lang="kk-KZ" sz="5400" b="1" dirty="0">
                <a:solidFill>
                  <a:srgbClr val="FF0000"/>
                </a:solidFill>
                <a:latin typeface="Times New Roman" panose="02020603050405020304" pitchFamily="18" charset="0"/>
                <a:ea typeface="Calibri" panose="020F0502020204030204" pitchFamily="34" charset="0"/>
              </a:rPr>
              <a:t>Қорытынды</a:t>
            </a:r>
            <a:endParaRPr lang="ru-RU" dirty="0">
              <a:solidFill>
                <a:srgbClr val="FF0000"/>
              </a:solidFill>
            </a:endParaRPr>
          </a:p>
        </p:txBody>
      </p:sp>
      <p:sp>
        <p:nvSpPr>
          <p:cNvPr id="3" name="Прямоугольник 2"/>
          <p:cNvSpPr/>
          <p:nvPr/>
        </p:nvSpPr>
        <p:spPr>
          <a:xfrm>
            <a:off x="1441748" y="1988840"/>
            <a:ext cx="6336704" cy="4093428"/>
          </a:xfrm>
          <a:prstGeom prst="rect">
            <a:avLst/>
          </a:prstGeom>
        </p:spPr>
        <p:txBody>
          <a:bodyPr wrap="square">
            <a:spAutoFit/>
          </a:bodyPr>
          <a:lstStyle/>
          <a:p>
            <a:r>
              <a:rPr lang="kk-KZ" sz="2000" dirty="0">
                <a:solidFill>
                  <a:srgbClr val="0070C0"/>
                </a:solidFill>
                <a:latin typeface="Times New Roman" panose="02020603050405020304" pitchFamily="18" charset="0"/>
                <a:ea typeface="Calibri" panose="020F0502020204030204" pitchFamily="34" charset="0"/>
              </a:rPr>
              <a:t>Сонымен дүние жүзінің ғылымы мен мәдениетіне  өлшеусіз үлес қосқан ұлы ойшылдың педагогикалық мұрасы да ұшан- теңіз, мол дүние. Ұлы ғұлама өз еңбектерінің көпшілігін ұстаздық тұрғыдан, білім – тәрбиелік мақсатқа сай орайластырып жазған. Әл-</a:t>
            </a:r>
            <a:r>
              <a:rPr lang="kk-KZ"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Ф</a:t>
            </a:r>
            <a:r>
              <a:rPr lang="kk-KZ" sz="2000" dirty="0">
                <a:solidFill>
                  <a:srgbClr val="0070C0"/>
                </a:solidFill>
                <a:latin typeface="Times New Roman" panose="02020603050405020304" pitchFamily="18" charset="0"/>
                <a:ea typeface="Calibri" panose="020F0502020204030204" pitchFamily="34" charset="0"/>
              </a:rPr>
              <a:t>арабидың еңбектері бүгінге дейін әлі өз маңызын жоғалтқан жоқ. Мемлекет, ел басқару жөніндегі тұжырымдары,  әлеуметтік- </a:t>
            </a:r>
            <a:r>
              <a:rPr lang="kk-KZ" sz="2000" dirty="0" smtClean="0">
                <a:solidFill>
                  <a:srgbClr val="0070C0"/>
                </a:solidFill>
                <a:latin typeface="Times New Roman" panose="02020603050405020304" pitchFamily="18" charset="0"/>
                <a:ea typeface="Calibri" panose="020F0502020204030204" pitchFamily="34" charset="0"/>
              </a:rPr>
              <a:t>этикалық </a:t>
            </a:r>
            <a:r>
              <a:rPr lang="kk-KZ" sz="2000" dirty="0">
                <a:solidFill>
                  <a:srgbClr val="0070C0"/>
                </a:solidFill>
                <a:latin typeface="Times New Roman" panose="02020603050405020304" pitchFamily="18" charset="0"/>
                <a:ea typeface="Calibri" panose="020F0502020204030204" pitchFamily="34" charset="0"/>
              </a:rPr>
              <a:t>саяси көзқарастары бүгінгі қоғам үшінде айрықша маңыщзы бар. Оның еңбектері еуропалық Ренесанстың өрлеуіне үлкен ықпал етті. Фараби Шығыс пен Батыстың ғылымы мен ежелгі мәдениетін табыстыруда зор </a:t>
            </a:r>
            <a:r>
              <a:rPr lang="kk-KZ" sz="2000" dirty="0" smtClean="0">
                <a:solidFill>
                  <a:srgbClr val="0070C0"/>
                </a:solidFill>
                <a:latin typeface="Times New Roman" panose="02020603050405020304" pitchFamily="18" charset="0"/>
                <a:ea typeface="Calibri" panose="020F0502020204030204" pitchFamily="34" charset="0"/>
              </a:rPr>
              <a:t>рөл </a:t>
            </a:r>
            <a:r>
              <a:rPr lang="kk-KZ" sz="2000" dirty="0">
                <a:solidFill>
                  <a:srgbClr val="0070C0"/>
                </a:solidFill>
                <a:latin typeface="Times New Roman" panose="02020603050405020304" pitchFamily="18" charset="0"/>
                <a:ea typeface="Calibri" panose="020F0502020204030204" pitchFamily="34" charset="0"/>
              </a:rPr>
              <a:t>атқарды</a:t>
            </a:r>
            <a:endParaRPr lang="ru-RU" sz="2000" dirty="0">
              <a:solidFill>
                <a:srgbClr val="0070C0"/>
              </a:solidFill>
            </a:endParaRPr>
          </a:p>
        </p:txBody>
      </p:sp>
    </p:spTree>
    <p:extLst>
      <p:ext uri="{BB962C8B-B14F-4D97-AF65-F5344CB8AC3E}">
        <p14:creationId xmlns:p14="http://schemas.microsoft.com/office/powerpoint/2010/main" xmlns="" val="335014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704088"/>
            <a:ext cx="5775176" cy="4896544"/>
          </a:xfrm>
        </p:spPr>
        <p:txBody>
          <a:bodyPr>
            <a:normAutofit/>
          </a:bodyPr>
          <a:lstStyle/>
          <a:p>
            <a:r>
              <a:rPr lang="kk-KZ" sz="2400" b="1" dirty="0">
                <a:solidFill>
                  <a:srgbClr val="0070C0"/>
                </a:solidFill>
                <a:latin typeface="Times New Roman" panose="02020603050405020304" pitchFamily="18" charset="0"/>
                <a:cs typeface="Times New Roman" panose="02020603050405020304" pitchFamily="18" charset="0"/>
              </a:rPr>
              <a:t>Әбу  Насыр әл- Фараби  </a:t>
            </a:r>
            <a:r>
              <a:rPr lang="ar-AE" sz="2400" dirty="0">
                <a:solidFill>
                  <a:srgbClr val="0070C0"/>
                </a:solidFill>
                <a:latin typeface="Times New Roman" panose="02020603050405020304" pitchFamily="18" charset="0"/>
                <a:cs typeface="Times New Roman" panose="02020603050405020304" pitchFamily="18" charset="0"/>
              </a:rPr>
              <a:t>    Әбу Насыр Муха   </a:t>
            </a:r>
            <a:r>
              <a:rPr lang="kk-KZ" sz="2400" b="1" dirty="0">
                <a:solidFill>
                  <a:srgbClr val="0070C0"/>
                </a:solidFill>
                <a:latin typeface="Times New Roman" panose="02020603050405020304" pitchFamily="18" charset="0"/>
                <a:cs typeface="Times New Roman" panose="02020603050405020304" pitchFamily="18" charset="0"/>
              </a:rPr>
              <a:t>Тархан ибн Узлағ әл- Фараби – әлемге әйгілі ойшыл, философ,  социолог,  математик, физик, астроном, ботаник, лингвист, логика, музыка зерттеушісі.</a:t>
            </a:r>
            <a:r>
              <a:rPr lang="kk-KZ" sz="2400" dirty="0">
                <a:solidFill>
                  <a:srgbClr val="0070C0"/>
                </a:solidFill>
                <a:latin typeface="Times New Roman" panose="02020603050405020304" pitchFamily="18" charset="0"/>
                <a:cs typeface="Times New Roman" panose="02020603050405020304" pitchFamily="18" charset="0"/>
              </a:rPr>
              <a:t> Оны  Аристотелельден кейінгі </a:t>
            </a:r>
            <a:r>
              <a:rPr lang="kk-KZ" sz="2400" b="1" dirty="0">
                <a:solidFill>
                  <a:srgbClr val="0070C0"/>
                </a:solidFill>
                <a:latin typeface="Times New Roman" panose="02020603050405020304" pitchFamily="18" charset="0"/>
                <a:cs typeface="Times New Roman" panose="02020603050405020304" pitchFamily="18" charset="0"/>
              </a:rPr>
              <a:t>«Екінші ұстаз»</a:t>
            </a:r>
            <a:r>
              <a:rPr lang="kk-KZ" sz="2400" dirty="0">
                <a:solidFill>
                  <a:srgbClr val="0070C0"/>
                </a:solidFill>
                <a:latin typeface="Times New Roman" panose="02020603050405020304" pitchFamily="18" charset="0"/>
                <a:cs typeface="Times New Roman" panose="02020603050405020304" pitchFamily="18" charset="0"/>
              </a:rPr>
              <a:t> атанған ұлы  ойшыл.  Сырдарияның Арысқа құятын тұсындағы көне Отырар қаласында (арабша Фараб) (қазіргі Оңтүстік Қазақстан облысындағы Отырар қаласының маңайындағы ортағасырлық қала) әскербасы  әмір қызметшісінің отбасында дүниеге келді. </a:t>
            </a:r>
            <a:endParaRPr lang="ru-RU"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аль-фараби о разум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08720"/>
            <a:ext cx="2592288"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638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305800" cy="1143000"/>
          </a:xfrm>
        </p:spPr>
        <p:txBody>
          <a:bodyPr>
            <a:normAutofit/>
          </a:bodyPr>
          <a:lstStyle/>
          <a:p>
            <a:r>
              <a:rPr lang="ru-RU" sz="3600" dirty="0" smtClean="0">
                <a:latin typeface="KZ Times New Roman" pitchFamily="18" charset="0"/>
              </a:rPr>
              <a:t>         </a:t>
            </a:r>
            <a:r>
              <a:rPr lang="ru-RU" sz="3600" dirty="0" err="1" smtClean="0">
                <a:solidFill>
                  <a:srgbClr val="FF0000"/>
                </a:solidFill>
                <a:latin typeface="KZ Times New Roman" pitchFamily="18" charset="0"/>
              </a:rPr>
              <a:t>Шығыстың сөнбес жұлдызы</a:t>
            </a:r>
            <a:endParaRPr lang="ru-RU" sz="3600" dirty="0">
              <a:solidFill>
                <a:srgbClr val="FF0000"/>
              </a:solidFill>
              <a:latin typeface="KZ Times New Roman" pitchFamily="18" charset="0"/>
            </a:endParaRPr>
          </a:p>
        </p:txBody>
      </p:sp>
      <p:pic>
        <p:nvPicPr>
          <p:cNvPr id="4" name="Picture 2" descr="аль-фараби о разум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0430" y="2857496"/>
            <a:ext cx="2000264" cy="185738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cxnSp>
        <p:nvCxnSpPr>
          <p:cNvPr id="6" name="Прямая со стрелкой 5"/>
          <p:cNvCxnSpPr/>
          <p:nvPr/>
        </p:nvCxnSpPr>
        <p:spPr>
          <a:xfrm>
            <a:off x="5715008" y="3786190"/>
            <a:ext cx="57150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Прямая со стрелкой 7"/>
          <p:cNvCxnSpPr>
            <a:stCxn id="4" idx="2"/>
          </p:cNvCxnSpPr>
          <p:nvPr/>
        </p:nvCxnSpPr>
        <p:spPr>
          <a:xfrm rot="10800000">
            <a:off x="2857488" y="3786190"/>
            <a:ext cx="642942"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 name="Прямая со стрелкой 9"/>
          <p:cNvCxnSpPr/>
          <p:nvPr/>
        </p:nvCxnSpPr>
        <p:spPr>
          <a:xfrm flipV="1">
            <a:off x="5072066" y="2428868"/>
            <a:ext cx="572298" cy="42942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p:cNvCxnSpPr/>
          <p:nvPr/>
        </p:nvCxnSpPr>
        <p:spPr>
          <a:xfrm rot="10800000">
            <a:off x="3357554" y="2428868"/>
            <a:ext cx="571504" cy="4286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Прямая со стрелкой 14"/>
          <p:cNvCxnSpPr>
            <a:stCxn id="4" idx="3"/>
          </p:cNvCxnSpPr>
          <p:nvPr/>
        </p:nvCxnSpPr>
        <p:spPr>
          <a:xfrm rot="5400000">
            <a:off x="3260859" y="4325257"/>
            <a:ext cx="414884" cy="65012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Прямая со стрелкой 16"/>
          <p:cNvCxnSpPr/>
          <p:nvPr/>
        </p:nvCxnSpPr>
        <p:spPr>
          <a:xfrm rot="5400000">
            <a:off x="4214810" y="5072074"/>
            <a:ext cx="57150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Прямая со стрелкой 18"/>
          <p:cNvCxnSpPr>
            <a:stCxn id="4" idx="5"/>
          </p:cNvCxnSpPr>
          <p:nvPr/>
        </p:nvCxnSpPr>
        <p:spPr>
          <a:xfrm rot="16200000" flipH="1">
            <a:off x="5253943" y="4396695"/>
            <a:ext cx="414884" cy="50724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Овал 19"/>
          <p:cNvSpPr/>
          <p:nvPr/>
        </p:nvSpPr>
        <p:spPr>
          <a:xfrm>
            <a:off x="1214414" y="1500174"/>
            <a:ext cx="1857388"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1200" dirty="0" smtClean="0"/>
              <a:t>870 жылы Отырар әскербасы Тарханның отбасында дүние келген </a:t>
            </a:r>
            <a:endParaRPr lang="ru-RU" sz="1200" dirty="0"/>
          </a:p>
        </p:txBody>
      </p:sp>
      <p:sp>
        <p:nvSpPr>
          <p:cNvPr id="21" name="Овал 20"/>
          <p:cNvSpPr/>
          <p:nvPr/>
        </p:nvSpPr>
        <p:spPr>
          <a:xfrm>
            <a:off x="5572132" y="1500174"/>
            <a:ext cx="1643074" cy="1143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Әлемнің екінші ұстазы</a:t>
            </a:r>
            <a:endParaRPr lang="ru-RU" dirty="0"/>
          </a:p>
        </p:txBody>
      </p:sp>
      <p:sp>
        <p:nvSpPr>
          <p:cNvPr id="22" name="Овал 21"/>
          <p:cNvSpPr/>
          <p:nvPr/>
        </p:nvSpPr>
        <p:spPr>
          <a:xfrm>
            <a:off x="857224" y="3214686"/>
            <a:ext cx="1500198" cy="10715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70 тіл білген</a:t>
            </a:r>
            <a:endParaRPr lang="ru-RU" dirty="0"/>
          </a:p>
        </p:txBody>
      </p:sp>
      <p:sp>
        <p:nvSpPr>
          <p:cNvPr id="23" name="Овал 22"/>
          <p:cNvSpPr/>
          <p:nvPr/>
        </p:nvSpPr>
        <p:spPr>
          <a:xfrm>
            <a:off x="1214414" y="5072074"/>
            <a:ext cx="1857388" cy="10715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Әмбебап музыкант болған</a:t>
            </a:r>
            <a:endParaRPr lang="ru-RU" dirty="0"/>
          </a:p>
        </p:txBody>
      </p:sp>
      <p:sp>
        <p:nvSpPr>
          <p:cNvPr id="24" name="Овал 23"/>
          <p:cNvSpPr/>
          <p:nvPr/>
        </p:nvSpPr>
        <p:spPr>
          <a:xfrm>
            <a:off x="3428992" y="5357826"/>
            <a:ext cx="2071702" cy="13572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Әл (арабша) аймақ Фараб (Отырар)</a:t>
            </a:r>
            <a:endParaRPr lang="ru-RU" dirty="0"/>
          </a:p>
        </p:txBody>
      </p:sp>
      <p:sp>
        <p:nvSpPr>
          <p:cNvPr id="25" name="Овал 24"/>
          <p:cNvSpPr/>
          <p:nvPr/>
        </p:nvSpPr>
        <p:spPr>
          <a:xfrm>
            <a:off x="6072198" y="4857760"/>
            <a:ext cx="2286016" cy="14287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950 жылы Дамаскіде (Шам) қайтыс болған</a:t>
            </a:r>
            <a:endParaRPr lang="ru-RU" dirty="0"/>
          </a:p>
        </p:txBody>
      </p:sp>
      <p:sp>
        <p:nvSpPr>
          <p:cNvPr id="26" name="Овал 25"/>
          <p:cNvSpPr/>
          <p:nvPr/>
        </p:nvSpPr>
        <p:spPr>
          <a:xfrm>
            <a:off x="6715140" y="3286124"/>
            <a:ext cx="1500198" cy="10001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t>164 еңбегі бар</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043890" cy="775769"/>
          </a:xfrm>
        </p:spPr>
        <p:txBody>
          <a:bodyPr>
            <a:noAutofit/>
          </a:bodyPr>
          <a:lstStyle/>
          <a:p>
            <a:pPr algn="ctr"/>
            <a:r>
              <a:rPr lang="kk-KZ" sz="2800" b="1" dirty="0">
                <a:solidFill>
                  <a:srgbClr val="0070C0"/>
                </a:solidFill>
              </a:rPr>
              <a:t>Философиялық </a:t>
            </a:r>
            <a:r>
              <a:rPr lang="kk-KZ" sz="2800" b="1" dirty="0" smtClean="0">
                <a:solidFill>
                  <a:srgbClr val="0070C0"/>
                </a:solidFill>
              </a:rPr>
              <a:t>көзқарастарының </a:t>
            </a:r>
            <a:r>
              <a:rPr lang="kk-KZ" sz="2800" b="1" dirty="0">
                <a:solidFill>
                  <a:srgbClr val="0070C0"/>
                </a:solidFill>
              </a:rPr>
              <a:t>үш бағыты болды</a:t>
            </a:r>
            <a:endParaRPr lang="ru-RU" sz="2800" dirty="0">
              <a:solidFill>
                <a:srgbClr val="0070C0"/>
              </a:solidFill>
              <a:latin typeface="Arial" pitchFamily="34" charset="0"/>
              <a:cs typeface="Arial"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215467926"/>
              </p:ext>
            </p:extLst>
          </p:nvPr>
        </p:nvGraphicFramePr>
        <p:xfrm>
          <a:off x="971600" y="2420888"/>
          <a:ext cx="7900987" cy="179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5572132" y="5715016"/>
            <a:ext cx="184731" cy="369332"/>
          </a:xfrm>
          <a:prstGeom prst="rect">
            <a:avLst/>
          </a:prstGeom>
        </p:spPr>
        <p:txBody>
          <a:bodyPr wrap="none">
            <a:spAutoFit/>
          </a:bodyPr>
          <a:lstStyle/>
          <a:p>
            <a:endParaRPr lang="ru-RU"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5400" dirty="0" smtClean="0">
                <a:solidFill>
                  <a:srgbClr val="0070C0"/>
                </a:solidFill>
                <a:latin typeface="Times New Roman" panose="02020603050405020304" pitchFamily="18" charset="0"/>
                <a:cs typeface="Times New Roman" panose="02020603050405020304" pitchFamily="18" charset="0"/>
              </a:rPr>
              <a:t>  Оқып </a:t>
            </a:r>
            <a:r>
              <a:rPr lang="kk-KZ" sz="5400" dirty="0">
                <a:solidFill>
                  <a:srgbClr val="0070C0"/>
                </a:solidFill>
                <a:latin typeface="Times New Roman" panose="02020603050405020304" pitchFamily="18" charset="0"/>
                <a:cs typeface="Times New Roman" panose="02020603050405020304" pitchFamily="18" charset="0"/>
              </a:rPr>
              <a:t>білім алған жерлері</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73738" y="2798350"/>
            <a:ext cx="4038600" cy="267893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798350"/>
            <a:ext cx="4038600" cy="2678938"/>
          </a:xfrm>
        </p:spPr>
      </p:pic>
      <p:sp>
        <p:nvSpPr>
          <p:cNvPr id="7" name="Прямоугольник 6"/>
          <p:cNvSpPr/>
          <p:nvPr/>
        </p:nvSpPr>
        <p:spPr>
          <a:xfrm>
            <a:off x="1763688" y="5589240"/>
            <a:ext cx="1145955"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Дамаск</a:t>
            </a:r>
            <a:endParaRPr lang="ru-RU" sz="2400" dirty="0"/>
          </a:p>
        </p:txBody>
      </p:sp>
      <p:sp>
        <p:nvSpPr>
          <p:cNvPr id="8" name="Прямоугольник 7"/>
          <p:cNvSpPr/>
          <p:nvPr/>
        </p:nvSpPr>
        <p:spPr>
          <a:xfrm>
            <a:off x="6271975" y="5589240"/>
            <a:ext cx="993670"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Халеб</a:t>
            </a:r>
            <a:endParaRPr lang="ru-RU" sz="2400" dirty="0"/>
          </a:p>
        </p:txBody>
      </p:sp>
    </p:spTree>
    <p:extLst>
      <p:ext uri="{BB962C8B-B14F-4D97-AF65-F5344CB8AC3E}">
        <p14:creationId xmlns:p14="http://schemas.microsoft.com/office/powerpoint/2010/main" xmlns="" val="9533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4800" dirty="0" smtClean="0">
                <a:solidFill>
                  <a:srgbClr val="0070C0"/>
                </a:solidFill>
                <a:latin typeface="Times New Roman" panose="02020603050405020304" pitchFamily="18" charset="0"/>
                <a:cs typeface="Times New Roman" panose="02020603050405020304" pitchFamily="18" charset="0"/>
              </a:rPr>
              <a:t>    Оқып </a:t>
            </a:r>
            <a:r>
              <a:rPr lang="kk-KZ" sz="4800" dirty="0">
                <a:solidFill>
                  <a:srgbClr val="0070C0"/>
                </a:solidFill>
                <a:latin typeface="Times New Roman" panose="02020603050405020304" pitchFamily="18" charset="0"/>
                <a:cs typeface="Times New Roman" panose="02020603050405020304" pitchFamily="18" charset="0"/>
              </a:rPr>
              <a:t>білім алған жерлері</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733775"/>
            <a:ext cx="4038600" cy="280808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733774"/>
            <a:ext cx="4038600" cy="2808089"/>
          </a:xfrm>
        </p:spPr>
      </p:pic>
      <p:sp>
        <p:nvSpPr>
          <p:cNvPr id="7" name="Прямоугольник 6"/>
          <p:cNvSpPr/>
          <p:nvPr/>
        </p:nvSpPr>
        <p:spPr>
          <a:xfrm>
            <a:off x="1979712" y="5661248"/>
            <a:ext cx="841064"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Каир</a:t>
            </a:r>
            <a:endParaRPr lang="ru-RU" sz="2400" dirty="0"/>
          </a:p>
        </p:txBody>
      </p:sp>
      <p:sp>
        <p:nvSpPr>
          <p:cNvPr id="8" name="Прямоугольник 7"/>
          <p:cNvSpPr/>
          <p:nvPr/>
        </p:nvSpPr>
        <p:spPr>
          <a:xfrm>
            <a:off x="6228184" y="5638655"/>
            <a:ext cx="869149"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Шаш</a:t>
            </a:r>
            <a:endParaRPr lang="ru-RU" sz="2400" dirty="0"/>
          </a:p>
        </p:txBody>
      </p:sp>
    </p:spTree>
    <p:extLst>
      <p:ext uri="{BB962C8B-B14F-4D97-AF65-F5344CB8AC3E}">
        <p14:creationId xmlns:p14="http://schemas.microsoft.com/office/powerpoint/2010/main" xmlns="" val="93578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5400" dirty="0" smtClean="0">
                <a:solidFill>
                  <a:srgbClr val="0070C0"/>
                </a:solidFill>
                <a:latin typeface="Times New Roman" panose="02020603050405020304" pitchFamily="18" charset="0"/>
                <a:cs typeface="Times New Roman" panose="02020603050405020304" pitchFamily="18" charset="0"/>
              </a:rPr>
              <a:t>  Оқып </a:t>
            </a:r>
            <a:r>
              <a:rPr lang="kk-KZ" sz="5400" dirty="0">
                <a:solidFill>
                  <a:srgbClr val="0070C0"/>
                </a:solidFill>
                <a:latin typeface="Times New Roman" panose="02020603050405020304" pitchFamily="18" charset="0"/>
                <a:cs typeface="Times New Roman" panose="02020603050405020304" pitchFamily="18" charset="0"/>
              </a:rPr>
              <a:t>білім алған жерлері</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622653"/>
            <a:ext cx="4038600" cy="303033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622653"/>
            <a:ext cx="4038600" cy="3030331"/>
          </a:xfrm>
        </p:spPr>
      </p:pic>
      <p:sp>
        <p:nvSpPr>
          <p:cNvPr id="7" name="Прямоугольник 6"/>
          <p:cNvSpPr/>
          <p:nvPr/>
        </p:nvSpPr>
        <p:spPr>
          <a:xfrm>
            <a:off x="1691680" y="5733256"/>
            <a:ext cx="1612557"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Самарканд</a:t>
            </a:r>
            <a:endParaRPr lang="ru-RU" sz="2400" dirty="0"/>
          </a:p>
        </p:txBody>
      </p:sp>
      <p:sp>
        <p:nvSpPr>
          <p:cNvPr id="8" name="Прямоугольник 7"/>
          <p:cNvSpPr/>
          <p:nvPr/>
        </p:nvSpPr>
        <p:spPr>
          <a:xfrm>
            <a:off x="6237318" y="5684814"/>
            <a:ext cx="1083438" cy="461665"/>
          </a:xfrm>
          <a:prstGeom prst="rect">
            <a:avLst/>
          </a:prstGeom>
        </p:spPr>
        <p:txBody>
          <a:bodyPr wrap="none">
            <a:spAutoFit/>
          </a:bodyPr>
          <a:lstStyle/>
          <a:p>
            <a:r>
              <a:rPr lang="kk-KZ" sz="2400" dirty="0">
                <a:solidFill>
                  <a:srgbClr val="0070C0"/>
                </a:solidFill>
                <a:latin typeface="Times New Roman" panose="02020603050405020304" pitchFamily="18" charset="0"/>
                <a:cs typeface="Times New Roman" panose="02020603050405020304" pitchFamily="18" charset="0"/>
              </a:rPr>
              <a:t>Бухара</a:t>
            </a:r>
            <a:endParaRPr lang="ru-RU" sz="2400" dirty="0"/>
          </a:p>
        </p:txBody>
      </p:sp>
    </p:spTree>
    <p:extLst>
      <p:ext uri="{BB962C8B-B14F-4D97-AF65-F5344CB8AC3E}">
        <p14:creationId xmlns:p14="http://schemas.microsoft.com/office/powerpoint/2010/main" xmlns="" val="1457424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4624"/>
            <a:ext cx="8229600" cy="936104"/>
          </a:xfrm>
        </p:spPr>
        <p:txBody>
          <a:bodyPr/>
          <a:lstStyle/>
          <a:p>
            <a:r>
              <a:rPr lang="kk-KZ" sz="4800" dirty="0" smtClean="0">
                <a:solidFill>
                  <a:srgbClr val="0070C0"/>
                </a:solidFill>
                <a:latin typeface="Times New Roman" panose="02020603050405020304" pitchFamily="18" charset="0"/>
                <a:cs typeface="Times New Roman" panose="02020603050405020304" pitchFamily="18" charset="0"/>
              </a:rPr>
              <a:t>   </a:t>
            </a:r>
            <a:r>
              <a:rPr lang="kk-KZ" sz="4000" dirty="0" smtClean="0">
                <a:solidFill>
                  <a:srgbClr val="0070C0"/>
                </a:solidFill>
                <a:latin typeface="Times New Roman" panose="02020603050405020304" pitchFamily="18" charset="0"/>
                <a:cs typeface="Times New Roman" panose="02020603050405020304" pitchFamily="18" charset="0"/>
              </a:rPr>
              <a:t>Оқып </a:t>
            </a:r>
            <a:r>
              <a:rPr lang="kk-KZ" sz="4000" dirty="0">
                <a:solidFill>
                  <a:srgbClr val="0070C0"/>
                </a:solidFill>
                <a:latin typeface="Times New Roman" panose="02020603050405020304" pitchFamily="18" charset="0"/>
                <a:cs typeface="Times New Roman" panose="02020603050405020304" pitchFamily="18" charset="0"/>
              </a:rPr>
              <a:t>білім алған жерлері</a:t>
            </a:r>
            <a:endParaRPr lang="ru-RU" sz="40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5536" y="1556792"/>
            <a:ext cx="4038600" cy="277577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43890" y="1556792"/>
            <a:ext cx="4038600" cy="2855416"/>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5816" y="4509120"/>
            <a:ext cx="3227294" cy="2281798"/>
          </a:xfrm>
          <a:prstGeom prst="rect">
            <a:avLst/>
          </a:prstGeom>
        </p:spPr>
      </p:pic>
      <p:sp>
        <p:nvSpPr>
          <p:cNvPr id="8" name="Прямоугольник 7"/>
          <p:cNvSpPr/>
          <p:nvPr/>
        </p:nvSpPr>
        <p:spPr>
          <a:xfrm>
            <a:off x="1806890" y="1115449"/>
            <a:ext cx="1106585" cy="369332"/>
          </a:xfrm>
          <a:prstGeom prst="rect">
            <a:avLst/>
          </a:prstGeom>
        </p:spPr>
        <p:txBody>
          <a:bodyPr wrap="none">
            <a:spAutoFit/>
          </a:bodyPr>
          <a:lstStyle/>
          <a:p>
            <a:r>
              <a:rPr lang="kk-KZ" dirty="0">
                <a:solidFill>
                  <a:srgbClr val="0070C0"/>
                </a:solidFill>
                <a:latin typeface="Times New Roman" panose="02020603050405020304" pitchFamily="18" charset="0"/>
                <a:cs typeface="Times New Roman" panose="02020603050405020304" pitchFamily="18" charset="0"/>
              </a:rPr>
              <a:t>Нишапур</a:t>
            </a:r>
            <a:endParaRPr lang="ru-RU" dirty="0"/>
          </a:p>
        </p:txBody>
      </p:sp>
      <p:sp>
        <p:nvSpPr>
          <p:cNvPr id="9" name="Прямоугольник 8"/>
          <p:cNvSpPr/>
          <p:nvPr/>
        </p:nvSpPr>
        <p:spPr>
          <a:xfrm>
            <a:off x="6300192" y="1115449"/>
            <a:ext cx="920445" cy="369332"/>
          </a:xfrm>
          <a:prstGeom prst="rect">
            <a:avLst/>
          </a:prstGeom>
        </p:spPr>
        <p:txBody>
          <a:bodyPr wrap="none">
            <a:spAutoFit/>
          </a:bodyPr>
          <a:lstStyle/>
          <a:p>
            <a:r>
              <a:rPr lang="kk-KZ" dirty="0">
                <a:solidFill>
                  <a:srgbClr val="0070C0"/>
                </a:solidFill>
                <a:latin typeface="Times New Roman" panose="02020603050405020304" pitchFamily="18" charset="0"/>
                <a:cs typeface="Times New Roman" panose="02020603050405020304" pitchFamily="18" charset="0"/>
              </a:rPr>
              <a:t>Хамада</a:t>
            </a:r>
            <a:endParaRPr lang="ru-RU" dirty="0"/>
          </a:p>
        </p:txBody>
      </p:sp>
      <p:sp>
        <p:nvSpPr>
          <p:cNvPr id="10" name="Прямоугольник 9"/>
          <p:cNvSpPr/>
          <p:nvPr/>
        </p:nvSpPr>
        <p:spPr>
          <a:xfrm>
            <a:off x="6465638" y="5650019"/>
            <a:ext cx="713850" cy="369332"/>
          </a:xfrm>
          <a:prstGeom prst="rect">
            <a:avLst/>
          </a:prstGeom>
        </p:spPr>
        <p:txBody>
          <a:bodyPr wrap="none">
            <a:spAutoFit/>
          </a:bodyPr>
          <a:lstStyle/>
          <a:p>
            <a:r>
              <a:rPr lang="kk-KZ" dirty="0">
                <a:solidFill>
                  <a:srgbClr val="0070C0"/>
                </a:solidFill>
                <a:latin typeface="Times New Roman" panose="02020603050405020304" pitchFamily="18" charset="0"/>
                <a:cs typeface="Times New Roman" panose="02020603050405020304" pitchFamily="18" charset="0"/>
              </a:rPr>
              <a:t>Мерв</a:t>
            </a:r>
            <a:endParaRPr lang="ru-RU" dirty="0"/>
          </a:p>
        </p:txBody>
      </p:sp>
    </p:spTree>
    <p:extLst>
      <p:ext uri="{BB962C8B-B14F-4D97-AF65-F5344CB8AC3E}">
        <p14:creationId xmlns:p14="http://schemas.microsoft.com/office/powerpoint/2010/main" xmlns="" val="281882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normAutofit fontScale="90000"/>
          </a:bodyPr>
          <a:lstStyle/>
          <a:p>
            <a:r>
              <a:rPr lang="kk-KZ" dirty="0" smtClean="0">
                <a:solidFill>
                  <a:srgbClr val="FF0000"/>
                </a:solidFill>
                <a:latin typeface="Times New Roman" panose="02020603050405020304" pitchFamily="18" charset="0"/>
                <a:cs typeface="Times New Roman" panose="02020603050405020304" pitchFamily="18" charset="0"/>
              </a:rPr>
              <a:t>Әл-Фарабидің ғылыми еңбектері</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27584" y="1878716"/>
            <a:ext cx="1800200" cy="257175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275856" y="1893851"/>
            <a:ext cx="1800200" cy="2600241"/>
          </a:xfrm>
        </p:spPr>
      </p:pic>
      <p:pic>
        <p:nvPicPr>
          <p:cNvPr id="7" name="Объект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52120" y="1878716"/>
            <a:ext cx="1781175" cy="2571750"/>
          </a:xfrm>
          <a:prstGeom prst="rect">
            <a:avLst/>
          </a:prstGeom>
        </p:spPr>
      </p:pic>
      <p:pic>
        <p:nvPicPr>
          <p:cNvPr id="8" name="Рисунок 7"/>
          <p:cNvPicPr>
            <a:picLocks noChangeAspect="1"/>
          </p:cNvPicPr>
          <p:nvPr/>
        </p:nvPicPr>
        <p:blipFill>
          <a:blip r:embed="rId5" cstate="print"/>
          <a:stretch>
            <a:fillRect/>
          </a:stretch>
        </p:blipFill>
        <p:spPr>
          <a:xfrm>
            <a:off x="827584" y="4494092"/>
            <a:ext cx="1728192" cy="2319284"/>
          </a:xfrm>
          <a:prstGeom prst="rect">
            <a:avLst/>
          </a:prstGeom>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xmlns="" val="0"/>
              </a:ext>
            </a:extLst>
          </a:blip>
          <a:srcRect l="31543" t="57700" r="50000"/>
          <a:stretch/>
        </p:blipFill>
        <p:spPr>
          <a:xfrm>
            <a:off x="3275856" y="4581128"/>
            <a:ext cx="1800200" cy="2232248"/>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xmlns="" val="0"/>
              </a:ext>
            </a:extLst>
          </a:blip>
          <a:srcRect l="5012" t="16119" r="71917" b="42299"/>
          <a:stretch/>
        </p:blipFill>
        <p:spPr>
          <a:xfrm>
            <a:off x="5652120" y="4581128"/>
            <a:ext cx="1781175" cy="2232248"/>
          </a:xfrm>
          <a:prstGeom prst="rect">
            <a:avLst/>
          </a:prstGeom>
        </p:spPr>
      </p:pic>
    </p:spTree>
    <p:extLst>
      <p:ext uri="{BB962C8B-B14F-4D97-AF65-F5344CB8AC3E}">
        <p14:creationId xmlns:p14="http://schemas.microsoft.com/office/powerpoint/2010/main" xmlns="" val="1098103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1090</TotalTime>
  <Words>301</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    Әбу Насыр әл-Фараби  -          Шығыстың ұлы ойшылы ,              әмбебап ойшылы</vt:lpstr>
      <vt:lpstr>Әбу  Насыр әл- Фараби      Әбу Насыр Муха   Тархан ибн Узлағ әл- Фараби – әлемге әйгілі ойшыл, философ,  социолог,  математик, физик, астроном, ботаник, лингвист, логика, музыка зерттеушісі. Оны  Аристотелельден кейінгі «Екінші ұстаз» атанған ұлы  ойшыл.  Сырдарияның Арысқа құятын тұсындағы көне Отырар қаласында (арабша Фараб) (қазіргі Оңтүстік Қазақстан облысындағы Отырар қаласының маңайындағы ортағасырлық қала) әскербасы  әмір қызметшісінің отбасында дүниеге келді. </vt:lpstr>
      <vt:lpstr>         Шығыстың сөнбес жұлдызы</vt:lpstr>
      <vt:lpstr>Философиялық көзқарастарының үш бағыты болды</vt:lpstr>
      <vt:lpstr>  Оқып білім алған жерлері</vt:lpstr>
      <vt:lpstr>    Оқып білім алған жерлері</vt:lpstr>
      <vt:lpstr>  Оқып білім алған жерлері</vt:lpstr>
      <vt:lpstr>   Оқып білім алған жерлері</vt:lpstr>
      <vt:lpstr>Әл-Фарабидің ғылыми еңбектері</vt:lpstr>
      <vt:lpstr>Ғылыми еңбектерінің ең атақтысы</vt:lpstr>
      <vt:lpstr>Қорытынды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мэлт</dc:creator>
  <cp:lastModifiedBy>Lenovo</cp:lastModifiedBy>
  <cp:revision>106</cp:revision>
  <dcterms:created xsi:type="dcterms:W3CDTF">2012-09-28T14:05:39Z</dcterms:created>
  <dcterms:modified xsi:type="dcterms:W3CDTF">2020-12-06T13:46:31Z</dcterms:modified>
</cp:coreProperties>
</file>